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12192000" cy="6858000"/>
  <p:embeddedFontLst>
    <p:embeddedFont>
      <p:font typeface="Arial Black" panose="020B0A04020102020204" pitchFamily="34" charset="0"/>
      <p:regular r:id="rId10"/>
      <p:bold r:id="rId11"/>
    </p:embeddedFont>
    <p:embeddedFont>
      <p:font typeface="Lucida Sans" panose="020B060203050402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zjJnCBnqZ8ydP0J2ot+NdG/nD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B00E61-A5ED-412E-AF7D-BDF6B7F89EFF}">
  <a:tblStyle styleId="{A9B00E61-A5ED-412E-AF7D-BDF6B7F89E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50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Silva" userId="1a6403cfa4ef733f" providerId="LiveId" clId="{EC3E1B70-B056-42DD-A4FB-58F3E6D57F08}"/>
    <pc:docChg chg="undo custSel addSld delSld modSld">
      <pc:chgData name="Rodrigo Silva" userId="1a6403cfa4ef733f" providerId="LiveId" clId="{EC3E1B70-B056-42DD-A4FB-58F3E6D57F08}" dt="2024-05-06T22:19:21.975" v="524" actId="20577"/>
      <pc:docMkLst>
        <pc:docMk/>
      </pc:docMkLst>
      <pc:sldChg chg="modSp mod">
        <pc:chgData name="Rodrigo Silva" userId="1a6403cfa4ef733f" providerId="LiveId" clId="{EC3E1B70-B056-42DD-A4FB-58F3E6D57F08}" dt="2024-05-06T20:51:15.690" v="22" actId="14100"/>
        <pc:sldMkLst>
          <pc:docMk/>
          <pc:sldMk cId="0" sldId="257"/>
        </pc:sldMkLst>
        <pc:spChg chg="mod">
          <ac:chgData name="Rodrigo Silva" userId="1a6403cfa4ef733f" providerId="LiveId" clId="{EC3E1B70-B056-42DD-A4FB-58F3E6D57F08}" dt="2024-05-06T20:51:15.690" v="22" actId="14100"/>
          <ac:spMkLst>
            <pc:docMk/>
            <pc:sldMk cId="0" sldId="257"/>
            <ac:spMk id="58" creationId="{00000000-0000-0000-0000-000000000000}"/>
          </ac:spMkLst>
        </pc:spChg>
      </pc:sldChg>
      <pc:sldChg chg="delSp modSp add del mod">
        <pc:chgData name="Rodrigo Silva" userId="1a6403cfa4ef733f" providerId="LiveId" clId="{EC3E1B70-B056-42DD-A4FB-58F3E6D57F08}" dt="2024-05-06T22:19:21.975" v="524" actId="20577"/>
        <pc:sldMkLst>
          <pc:docMk/>
          <pc:sldMk cId="662364154" sldId="258"/>
        </pc:sldMkLst>
        <pc:spChg chg="mod">
          <ac:chgData name="Rodrigo Silva" userId="1a6403cfa4ef733f" providerId="LiveId" clId="{EC3E1B70-B056-42DD-A4FB-58F3E6D57F08}" dt="2024-05-06T21:09:56.800" v="445" actId="20577"/>
          <ac:spMkLst>
            <pc:docMk/>
            <pc:sldMk cId="662364154" sldId="258"/>
            <ac:spMk id="58" creationId="{00000000-0000-0000-0000-000000000000}"/>
          </ac:spMkLst>
        </pc:spChg>
        <pc:spChg chg="mod">
          <ac:chgData name="Rodrigo Silva" userId="1a6403cfa4ef733f" providerId="LiveId" clId="{EC3E1B70-B056-42DD-A4FB-58F3E6D57F08}" dt="2024-05-06T22:19:21.975" v="524" actId="20577"/>
          <ac:spMkLst>
            <pc:docMk/>
            <pc:sldMk cId="662364154" sldId="258"/>
            <ac:spMk id="59" creationId="{00000000-0000-0000-0000-000000000000}"/>
          </ac:spMkLst>
        </pc:spChg>
        <pc:spChg chg="del mod">
          <ac:chgData name="Rodrigo Silva" userId="1a6403cfa4ef733f" providerId="LiveId" clId="{EC3E1B70-B056-42DD-A4FB-58F3E6D57F08}" dt="2024-05-06T20:57:42.257" v="201"/>
          <ac:spMkLst>
            <pc:docMk/>
            <pc:sldMk cId="662364154" sldId="258"/>
            <ac:spMk id="60" creationId="{00000000-0000-0000-0000-000000000000}"/>
          </ac:spMkLst>
        </pc:spChg>
        <pc:picChg chg="del">
          <ac:chgData name="Rodrigo Silva" userId="1a6403cfa4ef733f" providerId="LiveId" clId="{EC3E1B70-B056-42DD-A4FB-58F3E6D57F08}" dt="2024-05-06T20:57:38.402" v="198" actId="478"/>
          <ac:picMkLst>
            <pc:docMk/>
            <pc:sldMk cId="662364154" sldId="258"/>
            <ac:picMk id="61" creationId="{00000000-0000-0000-0000-000000000000}"/>
          </ac:picMkLst>
        </pc:picChg>
      </pc:sldChg>
      <pc:sldChg chg="modSp add del mod">
        <pc:chgData name="Rodrigo Silva" userId="1a6403cfa4ef733f" providerId="LiveId" clId="{EC3E1B70-B056-42DD-A4FB-58F3E6D57F08}" dt="2024-05-06T21:49:23.953" v="505" actId="47"/>
        <pc:sldMkLst>
          <pc:docMk/>
          <pc:sldMk cId="2194190723" sldId="259"/>
        </pc:sldMkLst>
        <pc:spChg chg="mod">
          <ac:chgData name="Rodrigo Silva" userId="1a6403cfa4ef733f" providerId="LiveId" clId="{EC3E1B70-B056-42DD-A4FB-58F3E6D57F08}" dt="2024-05-06T20:53:42.580" v="77" actId="20577"/>
          <ac:spMkLst>
            <pc:docMk/>
            <pc:sldMk cId="2194190723" sldId="259"/>
            <ac:spMk id="58" creationId="{00000000-0000-0000-0000-000000000000}"/>
          </ac:spMkLst>
        </pc:spChg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0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1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2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3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4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5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6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7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8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9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0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1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2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3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4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5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6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7"/>
        </pc:sldMkLst>
      </pc:sldChg>
      <pc:sldMasterChg chg="delSldLayout">
        <pc:chgData name="Rodrigo Silva" userId="1a6403cfa4ef733f" providerId="LiveId" clId="{EC3E1B70-B056-42DD-A4FB-58F3E6D57F08}" dt="2024-05-06T20:50:53.503" v="0" actId="47"/>
        <pc:sldMasterMkLst>
          <pc:docMk/>
          <pc:sldMasterMk cId="0" sldId="2147483648"/>
        </pc:sldMasterMkLst>
        <pc:sldLayoutChg chg="del">
          <pc:chgData name="Rodrigo Silva" userId="1a6403cfa4ef733f" providerId="LiveId" clId="{EC3E1B70-B056-42DD-A4FB-58F3E6D57F08}" dt="2024-05-06T20:50:53.503" v="0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Rodrigo Silva" userId="1a6403cfa4ef733f" providerId="LiveId" clId="{EC3E1B70-B056-42DD-A4FB-58F3E6D57F08}" dt="2024-05-06T20:50:53.503" v="0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Saldanha</a:t>
            </a: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Maria</a:t>
            </a: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Maria</a:t>
            </a: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85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Saldanha</a:t>
            </a: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Saldanha</a:t>
            </a: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Saldanha</a:t>
            </a: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Saldanha</a:t>
            </a: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489305" y="398145"/>
            <a:ext cx="35687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489305" y="1130553"/>
            <a:ext cx="11117580" cy="459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489305" y="398145"/>
            <a:ext cx="35687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89305" y="398145"/>
            <a:ext cx="35687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89305" y="1130553"/>
            <a:ext cx="11117580" cy="459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pintofscience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68" y="4120896"/>
            <a:ext cx="1808988" cy="246126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>
            <a:spLocks noGrp="1"/>
          </p:cNvSpPr>
          <p:nvPr>
            <p:ph type="title"/>
          </p:nvPr>
        </p:nvSpPr>
        <p:spPr>
          <a:xfrm>
            <a:off x="489305" y="398145"/>
            <a:ext cx="3394710" cy="198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ASSOCIAÇÃO PINT OF SCIENCE PORTUGAL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1888998" y="4778502"/>
            <a:ext cx="31020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Pint of Science Portugal </a:t>
            </a:r>
            <a:r>
              <a:rPr lang="en-US" sz="1900" u="sng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www.pintofscience.pt</a:t>
            </a:r>
            <a:endParaRPr sz="1900" dirty="0">
              <a:solidFill>
                <a:schemeClr val="tx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533196" y="2571066"/>
            <a:ext cx="4267200" cy="126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75" rIns="0" bIns="0" anchor="t" anchorCtr="0">
            <a:spAutoFit/>
          </a:bodyPr>
          <a:lstStyle/>
          <a:p>
            <a:pPr marL="12700" marR="5080" lvl="0" indent="0" rtl="0">
              <a:lnSpc>
                <a:spcPct val="9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associação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tem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como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fim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promover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divulgação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científica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de forma simples e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acessível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ao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público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em</a:t>
            </a:r>
            <a:r>
              <a:rPr lang="en-US" sz="2100" i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geral</a:t>
            </a:r>
            <a:endParaRPr sz="21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9" name="Google Shape;49;p1"/>
          <p:cNvGrpSpPr/>
          <p:nvPr/>
        </p:nvGrpSpPr>
        <p:grpSpPr>
          <a:xfrm>
            <a:off x="1757172" y="6047232"/>
            <a:ext cx="2275331" cy="574547"/>
            <a:chOff x="1757172" y="5818632"/>
            <a:chExt cx="2275331" cy="574547"/>
          </a:xfrm>
        </p:grpSpPr>
        <p:pic>
          <p:nvPicPr>
            <p:cNvPr id="50" name="Google Shape;50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19855" y="5830824"/>
              <a:ext cx="612648" cy="56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57172" y="5818632"/>
              <a:ext cx="1175003" cy="56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90444" y="5830824"/>
              <a:ext cx="612647" cy="5623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E21796-EEC4-4270-1739-2084DB76F0CA}"/>
              </a:ext>
            </a:extLst>
          </p:cNvPr>
          <p:cNvSpPr txBox="1"/>
          <p:nvPr/>
        </p:nvSpPr>
        <p:spPr>
          <a:xfrm>
            <a:off x="5447071" y="113990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/>
              <a:t>A Pint of Science organiza um festival internacional de comunicação de ciência onde investigadores de diferentes áreas são convidados a apresentar os seus projetos de uma forma simples e interessante, num ambiente descontraído como um bar. O festival Pint of Science ocorre, anualmente, em 3 dias durante o mês de maio e em simultâneo em mais de 500 cidades em todo o Mundo.</a:t>
            </a:r>
          </a:p>
        </p:txBody>
      </p:sp>
      <p:sp>
        <p:nvSpPr>
          <p:cNvPr id="6" name="Google Shape;58;p2">
            <a:extLst>
              <a:ext uri="{FF2B5EF4-FFF2-40B4-BE49-F238E27FC236}">
                <a16:creationId xmlns:a16="http://schemas.microsoft.com/office/drawing/2014/main" id="{E3699307-6E89-87E9-24A6-3F53654377EA}"/>
              </a:ext>
            </a:extLst>
          </p:cNvPr>
          <p:cNvSpPr txBox="1">
            <a:spLocks/>
          </p:cNvSpPr>
          <p:nvPr/>
        </p:nvSpPr>
        <p:spPr>
          <a:xfrm>
            <a:off x="5447071" y="412832"/>
            <a:ext cx="4801159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Missão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Estrutura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Google Shape;58;p2">
            <a:extLst>
              <a:ext uri="{FF2B5EF4-FFF2-40B4-BE49-F238E27FC236}">
                <a16:creationId xmlns:a16="http://schemas.microsoft.com/office/drawing/2014/main" id="{629B898A-7A8C-08FF-C1B5-E91E7E3BA141}"/>
              </a:ext>
            </a:extLst>
          </p:cNvPr>
          <p:cNvSpPr txBox="1">
            <a:spLocks/>
          </p:cNvSpPr>
          <p:nvPr/>
        </p:nvSpPr>
        <p:spPr>
          <a:xfrm>
            <a:off x="5447071" y="3840773"/>
            <a:ext cx="9623531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dirty="0" err="1"/>
              <a:t>Impacto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43C6-54A4-9EDF-361D-ACF801551F41}"/>
              </a:ext>
            </a:extLst>
          </p:cNvPr>
          <p:cNvSpPr txBox="1"/>
          <p:nvPr/>
        </p:nvSpPr>
        <p:spPr>
          <a:xfrm>
            <a:off x="5447071" y="4508380"/>
            <a:ext cx="7536426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Formato descontraído do evento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Sucesso na divulgação de ciência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Possibilidade de aprender sobre novos temas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Relevância do passa-palavra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Interação oradores-participantes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30100"/>
            <a:ext cx="1187833" cy="112789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>
            <a:spLocks noGrp="1"/>
          </p:cNvSpPr>
          <p:nvPr>
            <p:ph type="title"/>
          </p:nvPr>
        </p:nvSpPr>
        <p:spPr>
          <a:xfrm>
            <a:off x="489297" y="446314"/>
            <a:ext cx="4801159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Missão</a:t>
            </a:r>
            <a:r>
              <a:rPr lang="en-US" dirty="0"/>
              <a:t> e </a:t>
            </a:r>
            <a:r>
              <a:rPr lang="en-US" dirty="0" err="1"/>
              <a:t>Estrutura</a:t>
            </a:r>
            <a:endParaRPr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body" idx="1"/>
          </p:nvPr>
        </p:nvSpPr>
        <p:spPr>
          <a:xfrm>
            <a:off x="489305" y="1130553"/>
            <a:ext cx="11117700" cy="4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Pint of Science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missão</a:t>
            </a:r>
            <a:r>
              <a:rPr lang="en-US" dirty="0"/>
              <a:t> </a:t>
            </a:r>
            <a:r>
              <a:rPr lang="en-US" dirty="0" err="1"/>
              <a:t>divulgar</a:t>
            </a:r>
            <a:r>
              <a:rPr lang="en-US" dirty="0"/>
              <a:t> </a:t>
            </a:r>
            <a:r>
              <a:rPr lang="en-US" dirty="0" err="1"/>
              <a:t>conteúdo</a:t>
            </a:r>
            <a:r>
              <a:rPr lang="en-US" dirty="0"/>
              <a:t> </a:t>
            </a:r>
            <a:r>
              <a:rPr lang="en-US" dirty="0" err="1"/>
              <a:t>científico</a:t>
            </a:r>
            <a:r>
              <a:rPr lang="en-US" dirty="0"/>
              <a:t> de forma </a:t>
            </a:r>
            <a:r>
              <a:rPr lang="en-US" dirty="0" err="1"/>
              <a:t>fácil</a:t>
            </a:r>
            <a:r>
              <a:rPr lang="en-US" dirty="0"/>
              <a:t> e </a:t>
            </a:r>
            <a:r>
              <a:rPr lang="en-US" dirty="0" err="1"/>
              <a:t>descomplicada</a:t>
            </a:r>
            <a:r>
              <a:rPr lang="en-US" dirty="0"/>
              <a:t> à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. Para </a:t>
            </a:r>
            <a:r>
              <a:rPr lang="en-US" dirty="0" err="1"/>
              <a:t>tal</a:t>
            </a:r>
            <a:r>
              <a:rPr lang="en-US" dirty="0"/>
              <a:t>, </a:t>
            </a:r>
            <a:r>
              <a:rPr lang="en-US" dirty="0" err="1"/>
              <a:t>organiza</a:t>
            </a:r>
            <a:r>
              <a:rPr lang="en-US" dirty="0"/>
              <a:t> um festival </a:t>
            </a:r>
            <a:r>
              <a:rPr lang="en-US" dirty="0" err="1"/>
              <a:t>internacional</a:t>
            </a:r>
            <a:r>
              <a:rPr lang="en-US" dirty="0"/>
              <a:t> de </a:t>
            </a:r>
            <a:r>
              <a:rPr lang="en-US" dirty="0" err="1"/>
              <a:t>comunicação</a:t>
            </a:r>
            <a:r>
              <a:rPr lang="en-US" dirty="0"/>
              <a:t> de </a:t>
            </a:r>
            <a:r>
              <a:rPr lang="en-US" dirty="0" err="1"/>
              <a:t>ciência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investigadores</a:t>
            </a:r>
            <a:r>
              <a:rPr lang="en-US" dirty="0"/>
              <a:t> de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convidados</a:t>
            </a:r>
            <a:r>
              <a:rPr lang="en-US" dirty="0"/>
              <a:t> a </a:t>
            </a:r>
            <a:r>
              <a:rPr lang="en-US" dirty="0" err="1"/>
              <a:t>apresentar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projetos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forma simples e </a:t>
            </a:r>
            <a:r>
              <a:rPr lang="en-US" dirty="0" err="1"/>
              <a:t>interessante</a:t>
            </a:r>
            <a:r>
              <a:rPr lang="en-US" dirty="0"/>
              <a:t>, num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descontraído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bar. O festival Pint of Science </a:t>
            </a:r>
            <a:r>
              <a:rPr lang="en-US" dirty="0" err="1"/>
              <a:t>ocorre</a:t>
            </a:r>
            <a:r>
              <a:rPr lang="en-US" dirty="0"/>
              <a:t>, </a:t>
            </a:r>
            <a:r>
              <a:rPr lang="en-US" dirty="0" err="1"/>
              <a:t>anualmente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3 </a:t>
            </a:r>
            <a:r>
              <a:rPr lang="en-US" dirty="0" err="1"/>
              <a:t>dias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o </a:t>
            </a:r>
            <a:r>
              <a:rPr lang="en-US" dirty="0" err="1"/>
              <a:t>mês</a:t>
            </a:r>
            <a:r>
              <a:rPr lang="en-US" dirty="0"/>
              <a:t> de </a:t>
            </a:r>
            <a:r>
              <a:rPr lang="en-US" dirty="0" err="1"/>
              <a:t>maio</a:t>
            </a:r>
            <a:r>
              <a:rPr lang="en-US" dirty="0"/>
              <a:t> 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simultâneo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de 500 </a:t>
            </a:r>
            <a:r>
              <a:rPr lang="en-US" dirty="0" err="1"/>
              <a:t>cidades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o Mundo.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None/>
            </a:pPr>
            <a:endParaRPr dirty="0"/>
          </a:p>
          <a:p>
            <a:pPr marL="402590" marR="6576059" lvl="0" indent="0" algn="ctr" rtl="0">
              <a:lnSpc>
                <a:spcPct val="113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Estatutos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da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Associação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sem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fins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lucrativos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Pint of Science Portugal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  <a:p>
            <a:pPr marL="1779270" marR="7950200" lvl="0" indent="0" algn="ctr" rtl="0">
              <a:lnSpc>
                <a:spcPct val="113684"/>
              </a:lnSpc>
              <a:spcBef>
                <a:spcPts val="2165"/>
              </a:spcBef>
              <a:spcAft>
                <a:spcPts val="0"/>
              </a:spcAft>
              <a:buNone/>
            </a:pP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Capítulo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I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Generalidades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  <a:p>
            <a:pPr marL="1997075" marR="8168640" lvl="0" indent="0" algn="ctr" rtl="0">
              <a:lnSpc>
                <a:spcPct val="113684"/>
              </a:lnSpc>
              <a:spcBef>
                <a:spcPts val="2160"/>
              </a:spcBef>
              <a:spcAft>
                <a:spcPts val="0"/>
              </a:spcAft>
              <a:buNone/>
            </a:pP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Artigo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nº3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Fim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  <a:p>
            <a:pPr marL="0" marR="6172200" lvl="0" indent="0" algn="ctr" rtl="0">
              <a:lnSpc>
                <a:spcPct val="108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associação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tem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como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fim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promover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divulgação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  <a:p>
            <a:pPr marL="0" marR="6170930" lvl="0" indent="0" algn="ctr" rtl="0">
              <a:lnSpc>
                <a:spcPct val="117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científica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de forma simples e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acessível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público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11835510" y="6231737"/>
            <a:ext cx="17907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3614" y="3143200"/>
            <a:ext cx="5689369" cy="2954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30100"/>
            <a:ext cx="1187833" cy="112789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>
            <a:spLocks noGrp="1"/>
          </p:cNvSpPr>
          <p:nvPr>
            <p:ph type="title"/>
          </p:nvPr>
        </p:nvSpPr>
        <p:spPr>
          <a:xfrm>
            <a:off x="489297" y="398150"/>
            <a:ext cx="9623531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Impacto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body" idx="1"/>
          </p:nvPr>
        </p:nvSpPr>
        <p:spPr>
          <a:xfrm>
            <a:off x="489305" y="1130553"/>
            <a:ext cx="11117700" cy="4629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Formato descontraído do evento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Sucesso na divulgação de ciência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Possibilidade de aprender sobre novos temas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Foco em mais divulgação (grande maioria com amigos e colegas)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Interação oradores-participantes</a:t>
            </a:r>
          </a:p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“Continuem com o bom trabalho, a divulgação de ciência de forma acessível para a sociedade é algo importante.”</a:t>
            </a:r>
          </a:p>
          <a:p>
            <a:pPr marL="12700" marR="5080" indent="0">
              <a:lnSpc>
                <a:spcPct val="150000"/>
              </a:lnSpc>
            </a:pPr>
            <a:r>
              <a:rPr lang="pt-PT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“Gostaria que o evento fosse feito com mais regularidade.”</a:t>
            </a:r>
          </a:p>
          <a:p>
            <a:pPr marL="12700" marR="508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“Obrigado pela vossa iniciativa, por favor continuem a trazer a ciência a todos.”</a:t>
            </a:r>
          </a:p>
        </p:txBody>
      </p:sp>
    </p:spTree>
    <p:extLst>
      <p:ext uri="{BB962C8B-B14F-4D97-AF65-F5344CB8AC3E}">
        <p14:creationId xmlns:p14="http://schemas.microsoft.com/office/powerpoint/2010/main" val="66236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89297" y="398150"/>
            <a:ext cx="31083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Evento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11773027" y="6231737"/>
            <a:ext cx="3016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91" name="Google Shape;91;p5"/>
          <p:cNvGrpSpPr/>
          <p:nvPr/>
        </p:nvGrpSpPr>
        <p:grpSpPr>
          <a:xfrm>
            <a:off x="638555" y="4038600"/>
            <a:ext cx="10785475" cy="656461"/>
            <a:chOff x="638555" y="4038600"/>
            <a:chExt cx="10785475" cy="656461"/>
          </a:xfrm>
        </p:grpSpPr>
        <p:sp>
          <p:nvSpPr>
            <p:cNvPr id="92" name="Google Shape;92;p5"/>
            <p:cNvSpPr/>
            <p:nvPr/>
          </p:nvSpPr>
          <p:spPr>
            <a:xfrm>
              <a:off x="638555" y="4366259"/>
              <a:ext cx="10785475" cy="0"/>
            </a:xfrm>
            <a:custGeom>
              <a:avLst/>
              <a:gdLst/>
              <a:ahLst/>
              <a:cxnLst/>
              <a:rect l="l" t="t" r="r" b="b"/>
              <a:pathLst>
                <a:path w="10785475" h="120000" extrusionOk="0">
                  <a:moveTo>
                    <a:pt x="0" y="0"/>
                  </a:moveTo>
                  <a:lnTo>
                    <a:pt x="10784967" y="0"/>
                  </a:lnTo>
                </a:path>
              </a:pathLst>
            </a:custGeom>
            <a:noFill/>
            <a:ln w="9525" cap="flat" cmpd="sng">
              <a:solidFill>
                <a:srgbClr val="EDB0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422647" y="4262627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w="120000" h="432435" extrusionOk="0">
                  <a:moveTo>
                    <a:pt x="0" y="0"/>
                  </a:moveTo>
                  <a:lnTo>
                    <a:pt x="0" y="432054"/>
                  </a:lnTo>
                </a:path>
              </a:pathLst>
            </a:custGeom>
            <a:noFill/>
            <a:ln w="9525" cap="flat" cmpd="sng">
              <a:solidFill>
                <a:srgbClr val="F375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6967727" y="4038600"/>
              <a:ext cx="0" cy="431800"/>
            </a:xfrm>
            <a:custGeom>
              <a:avLst/>
              <a:gdLst/>
              <a:ahLst/>
              <a:cxnLst/>
              <a:rect l="l" t="t" r="r" b="b"/>
              <a:pathLst>
                <a:path w="120000" h="431800" extrusionOk="0">
                  <a:moveTo>
                    <a:pt x="0" y="0"/>
                  </a:moveTo>
                  <a:lnTo>
                    <a:pt x="0" y="431673"/>
                  </a:lnTo>
                </a:path>
              </a:pathLst>
            </a:custGeom>
            <a:noFill/>
            <a:ln w="9525" cap="flat" cmpd="sng">
              <a:solidFill>
                <a:srgbClr val="3780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5964935" y="4253484"/>
              <a:ext cx="0" cy="441325"/>
            </a:xfrm>
            <a:custGeom>
              <a:avLst/>
              <a:gdLst/>
              <a:ahLst/>
              <a:cxnLst/>
              <a:rect l="l" t="t" r="r" b="b"/>
              <a:pathLst>
                <a:path w="120000" h="441325" extrusionOk="0">
                  <a:moveTo>
                    <a:pt x="0" y="0"/>
                  </a:moveTo>
                  <a:lnTo>
                    <a:pt x="0" y="441325"/>
                  </a:lnTo>
                </a:path>
              </a:pathLst>
            </a:custGeom>
            <a:noFill/>
            <a:ln w="9525" cap="flat" cmpd="sng">
              <a:solidFill>
                <a:srgbClr val="F375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475231" y="4038600"/>
              <a:ext cx="1676400" cy="467359"/>
            </a:xfrm>
            <a:custGeom>
              <a:avLst/>
              <a:gdLst/>
              <a:ahLst/>
              <a:cxnLst/>
              <a:rect l="l" t="t" r="r" b="b"/>
              <a:pathLst>
                <a:path w="1676400" h="467360" extrusionOk="0">
                  <a:moveTo>
                    <a:pt x="1676400" y="0"/>
                  </a:moveTo>
                  <a:lnTo>
                    <a:pt x="1676400" y="441325"/>
                  </a:lnTo>
                </a:path>
                <a:path w="1676400" h="467360" extrusionOk="0">
                  <a:moveTo>
                    <a:pt x="0" y="25907"/>
                  </a:moveTo>
                  <a:lnTo>
                    <a:pt x="0" y="467232"/>
                  </a:lnTo>
                </a:path>
              </a:pathLst>
            </a:custGeom>
            <a:noFill/>
            <a:ln w="9525" cap="flat" cmpd="sng">
              <a:solidFill>
                <a:srgbClr val="3780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153399" y="4258056"/>
              <a:ext cx="1542415" cy="432434"/>
            </a:xfrm>
            <a:custGeom>
              <a:avLst/>
              <a:gdLst/>
              <a:ahLst/>
              <a:cxnLst/>
              <a:rect l="l" t="t" r="r" b="b"/>
              <a:pathLst>
                <a:path w="1542415" h="432435" extrusionOk="0">
                  <a:moveTo>
                    <a:pt x="0" y="0"/>
                  </a:moveTo>
                  <a:lnTo>
                    <a:pt x="0" y="432054"/>
                  </a:lnTo>
                </a:path>
                <a:path w="1542415" h="432435" extrusionOk="0">
                  <a:moveTo>
                    <a:pt x="1542288" y="0"/>
                  </a:moveTo>
                  <a:lnTo>
                    <a:pt x="1542288" y="432054"/>
                  </a:lnTo>
                </a:path>
              </a:pathLst>
            </a:custGeom>
            <a:noFill/>
            <a:ln w="9525" cap="flat" cmpd="sng">
              <a:solidFill>
                <a:srgbClr val="F375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10869167" y="4160520"/>
              <a:ext cx="0" cy="431800"/>
            </a:xfrm>
            <a:custGeom>
              <a:avLst/>
              <a:gdLst/>
              <a:ahLst/>
              <a:cxnLst/>
              <a:rect l="l" t="t" r="r" b="b"/>
              <a:pathLst>
                <a:path w="120000" h="431800" extrusionOk="0">
                  <a:moveTo>
                    <a:pt x="0" y="0"/>
                  </a:moveTo>
                  <a:lnTo>
                    <a:pt x="0" y="431672"/>
                  </a:lnTo>
                </a:path>
              </a:pathLst>
            </a:custGeom>
            <a:noFill/>
            <a:ln w="9525" cap="flat" cmpd="sng">
              <a:solidFill>
                <a:srgbClr val="3780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5"/>
          <p:cNvSpPr txBox="1"/>
          <p:nvPr/>
        </p:nvSpPr>
        <p:spPr>
          <a:xfrm>
            <a:off x="2605523" y="3408050"/>
            <a:ext cx="13962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Introdução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2192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5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3610622" y="4708900"/>
            <a:ext cx="1623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9334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3751F"/>
                </a:solidFill>
                <a:latin typeface="Tahoma"/>
                <a:ea typeface="Tahoma"/>
                <a:cs typeface="Tahoma"/>
                <a:sym typeface="Tahoma"/>
              </a:rPr>
              <a:t>Conversa 1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3751F"/>
                </a:solidFill>
                <a:latin typeface="Tahoma"/>
                <a:ea typeface="Tahoma"/>
                <a:cs typeface="Tahoma"/>
                <a:sym typeface="Tahoma"/>
              </a:rPr>
              <a:t>15-20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6085646" y="3408075"/>
            <a:ext cx="17193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Pausa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20-30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10339251" y="3493800"/>
            <a:ext cx="1265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Fecho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5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5089444" y="4708900"/>
            <a:ext cx="1883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62864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Discussão 1</a:t>
            </a:r>
            <a:endParaRPr sz="18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30-40 minutos</a:t>
            </a:r>
            <a:endParaRPr sz="16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638552" y="3408050"/>
            <a:ext cx="1623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Abertura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20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7293574" y="4708900"/>
            <a:ext cx="1623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9334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3751F"/>
                </a:solidFill>
                <a:latin typeface="Tahoma"/>
                <a:ea typeface="Tahoma"/>
                <a:cs typeface="Tahoma"/>
                <a:sym typeface="Tahoma"/>
              </a:rPr>
              <a:t>Conversa 2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3751F"/>
                </a:solidFill>
                <a:latin typeface="Tahoma"/>
                <a:ea typeface="Tahoma"/>
                <a:cs typeface="Tahoma"/>
                <a:sym typeface="Tahoma"/>
              </a:rPr>
              <a:t>15-20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8916575" y="4708900"/>
            <a:ext cx="1518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62864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Discussão 2</a:t>
            </a:r>
            <a:endParaRPr sz="18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30-40 minutos</a:t>
            </a:r>
            <a:endParaRPr sz="16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489305" y="1130553"/>
            <a:ext cx="11115040" cy="167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O festival decorre durante três dias no mês de Maio (sempre uma segunda, terça e quarta-feiras) e em Portugal, em cada cidade, em cada dia, existe pelo menos uma sessão Pint of Science. Numa sessão Pint of Science, 2 oradores de um determinado tema científico apresentam e discutem o seu trabalho de investigação para uma audiência leiga.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Uma sessão tem a duração aproximada de 2-2,5 horas e o custo simbólico de 2,5€.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5196" y="3354506"/>
            <a:ext cx="792768" cy="116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7752" y="3313319"/>
            <a:ext cx="908737" cy="124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4478" y="1468036"/>
            <a:ext cx="764366" cy="120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392" y="3276737"/>
            <a:ext cx="892628" cy="127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633" y="5235306"/>
            <a:ext cx="819387" cy="12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0339" y="5217018"/>
            <a:ext cx="816807" cy="121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7633" y="1417686"/>
            <a:ext cx="819387" cy="121378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489297" y="398150"/>
            <a:ext cx="32544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 Temas</a:t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1628401" y="1431100"/>
            <a:ext cx="3062100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Cabecinha pensadora </a:t>
            </a: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Beautiful Mind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neurociência, psicologia e psiquiatria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1643314" y="3322437"/>
            <a:ext cx="2572500" cy="1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Do 8 ao 80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Atoms to Galaxies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física, matemática, química e astronomia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1669414" y="5231633"/>
            <a:ext cx="2366100" cy="1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E6D6D"/>
                </a:solidFill>
                <a:latin typeface="Tahoma"/>
                <a:ea typeface="Tahoma"/>
                <a:cs typeface="Tahoma"/>
                <a:sym typeface="Tahoma"/>
              </a:rPr>
              <a:t>Com pés e cabeça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marR="239395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Our body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biologia humana, medicina e saúde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5715380" y="1412875"/>
            <a:ext cx="2056764" cy="115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O nosso Mundo </a:t>
            </a: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Planet Earth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geociência, botânica, zoologia e biologia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5747765" y="3322446"/>
            <a:ext cx="2016760" cy="115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Ter muita lata </a:t>
            </a: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Tech Me Out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engenharia, robótica e computadores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5823965" y="5213096"/>
            <a:ext cx="2308225" cy="115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Chatear Camões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Our Society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direito, história, política e línguas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9701898" y="3322450"/>
            <a:ext cx="2168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Pint'Arte </a:t>
            </a: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Creative Reactions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relação entre ciência e arte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11779122" y="6231737"/>
            <a:ext cx="29019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489299" y="398150"/>
            <a:ext cx="35904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Público-Alvo</a:t>
            </a:r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6376415" y="1780032"/>
            <a:ext cx="2084959" cy="2084705"/>
            <a:chOff x="6376415" y="1780032"/>
            <a:chExt cx="2084959" cy="2084705"/>
          </a:xfrm>
        </p:grpSpPr>
        <p:sp>
          <p:nvSpPr>
            <p:cNvPr id="134" name="Google Shape;134;p7"/>
            <p:cNvSpPr/>
            <p:nvPr/>
          </p:nvSpPr>
          <p:spPr>
            <a:xfrm>
              <a:off x="7185659" y="1780032"/>
              <a:ext cx="234315" cy="1042035"/>
            </a:xfrm>
            <a:custGeom>
              <a:avLst/>
              <a:gdLst/>
              <a:ahLst/>
              <a:cxnLst/>
              <a:rect l="l" t="t" r="r" b="b"/>
              <a:pathLst>
                <a:path w="234315" h="1042035" extrusionOk="0">
                  <a:moveTo>
                    <a:pt x="234188" y="0"/>
                  </a:moveTo>
                  <a:lnTo>
                    <a:pt x="186436" y="1015"/>
                  </a:lnTo>
                  <a:lnTo>
                    <a:pt x="139573" y="4190"/>
                  </a:lnTo>
                  <a:lnTo>
                    <a:pt x="93091" y="9525"/>
                  </a:lnTo>
                  <a:lnTo>
                    <a:pt x="46736" y="17017"/>
                  </a:lnTo>
                  <a:lnTo>
                    <a:pt x="0" y="26669"/>
                  </a:lnTo>
                  <a:lnTo>
                    <a:pt x="234188" y="1041907"/>
                  </a:lnTo>
                  <a:lnTo>
                    <a:pt x="234188" y="0"/>
                  </a:lnTo>
                  <a:close/>
                </a:path>
              </a:pathLst>
            </a:custGeom>
            <a:solidFill>
              <a:srgbClr val="A3C1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963155" y="1807464"/>
              <a:ext cx="457200" cy="1014730"/>
            </a:xfrm>
            <a:custGeom>
              <a:avLst/>
              <a:gdLst/>
              <a:ahLst/>
              <a:cxnLst/>
              <a:rect l="l" t="t" r="r" b="b"/>
              <a:pathLst>
                <a:path w="457200" h="1014730" extrusionOk="0">
                  <a:moveTo>
                    <a:pt x="222376" y="0"/>
                  </a:moveTo>
                  <a:lnTo>
                    <a:pt x="176149" y="11811"/>
                  </a:lnTo>
                  <a:lnTo>
                    <a:pt x="131064" y="25400"/>
                  </a:lnTo>
                  <a:lnTo>
                    <a:pt x="86995" y="41021"/>
                  </a:lnTo>
                  <a:lnTo>
                    <a:pt x="43434" y="58674"/>
                  </a:lnTo>
                  <a:lnTo>
                    <a:pt x="0" y="78739"/>
                  </a:lnTo>
                  <a:lnTo>
                    <a:pt x="456819" y="1014476"/>
                  </a:lnTo>
                  <a:lnTo>
                    <a:pt x="222376" y="0"/>
                  </a:lnTo>
                  <a:close/>
                </a:path>
              </a:pathLst>
            </a:custGeom>
            <a:solidFill>
              <a:srgbClr val="79B8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376415" y="1885188"/>
              <a:ext cx="1043940" cy="1938655"/>
            </a:xfrm>
            <a:custGeom>
              <a:avLst/>
              <a:gdLst/>
              <a:ahLst/>
              <a:cxnLst/>
              <a:rect l="l" t="t" r="r" b="b"/>
              <a:pathLst>
                <a:path w="1043940" h="1938654" extrusionOk="0">
                  <a:moveTo>
                    <a:pt x="586232" y="0"/>
                  </a:moveTo>
                  <a:lnTo>
                    <a:pt x="541147" y="23113"/>
                  </a:lnTo>
                  <a:lnTo>
                    <a:pt x="497713" y="47878"/>
                  </a:lnTo>
                  <a:lnTo>
                    <a:pt x="456057" y="74295"/>
                  </a:lnTo>
                  <a:lnTo>
                    <a:pt x="416052" y="102108"/>
                  </a:lnTo>
                  <a:lnTo>
                    <a:pt x="377698" y="131572"/>
                  </a:lnTo>
                  <a:lnTo>
                    <a:pt x="341122" y="162560"/>
                  </a:lnTo>
                  <a:lnTo>
                    <a:pt x="306197" y="195072"/>
                  </a:lnTo>
                  <a:lnTo>
                    <a:pt x="273177" y="229108"/>
                  </a:lnTo>
                  <a:lnTo>
                    <a:pt x="241808" y="264667"/>
                  </a:lnTo>
                  <a:lnTo>
                    <a:pt x="212216" y="301625"/>
                  </a:lnTo>
                  <a:lnTo>
                    <a:pt x="184404" y="340106"/>
                  </a:lnTo>
                  <a:lnTo>
                    <a:pt x="158368" y="380111"/>
                  </a:lnTo>
                  <a:lnTo>
                    <a:pt x="134238" y="421386"/>
                  </a:lnTo>
                  <a:lnTo>
                    <a:pt x="111760" y="464185"/>
                  </a:lnTo>
                  <a:lnTo>
                    <a:pt x="91312" y="508381"/>
                  </a:lnTo>
                  <a:lnTo>
                    <a:pt x="72517" y="553974"/>
                  </a:lnTo>
                  <a:lnTo>
                    <a:pt x="55625" y="600963"/>
                  </a:lnTo>
                  <a:lnTo>
                    <a:pt x="40639" y="649351"/>
                  </a:lnTo>
                  <a:lnTo>
                    <a:pt x="28448" y="695578"/>
                  </a:lnTo>
                  <a:lnTo>
                    <a:pt x="18542" y="741807"/>
                  </a:lnTo>
                  <a:lnTo>
                    <a:pt x="10795" y="787908"/>
                  </a:lnTo>
                  <a:lnTo>
                    <a:pt x="5080" y="834136"/>
                  </a:lnTo>
                  <a:lnTo>
                    <a:pt x="1524" y="880110"/>
                  </a:lnTo>
                  <a:lnTo>
                    <a:pt x="0" y="925957"/>
                  </a:lnTo>
                  <a:lnTo>
                    <a:pt x="508" y="971550"/>
                  </a:lnTo>
                  <a:lnTo>
                    <a:pt x="3048" y="1016888"/>
                  </a:lnTo>
                  <a:lnTo>
                    <a:pt x="7493" y="1061847"/>
                  </a:lnTo>
                  <a:lnTo>
                    <a:pt x="13970" y="1106424"/>
                  </a:lnTo>
                  <a:lnTo>
                    <a:pt x="22225" y="1150620"/>
                  </a:lnTo>
                  <a:lnTo>
                    <a:pt x="32385" y="1194181"/>
                  </a:lnTo>
                  <a:lnTo>
                    <a:pt x="44450" y="1237234"/>
                  </a:lnTo>
                  <a:lnTo>
                    <a:pt x="58293" y="1279652"/>
                  </a:lnTo>
                  <a:lnTo>
                    <a:pt x="73913" y="1321435"/>
                  </a:lnTo>
                  <a:lnTo>
                    <a:pt x="91186" y="1362328"/>
                  </a:lnTo>
                  <a:lnTo>
                    <a:pt x="110236" y="1402588"/>
                  </a:lnTo>
                  <a:lnTo>
                    <a:pt x="131063" y="1441831"/>
                  </a:lnTo>
                  <a:lnTo>
                    <a:pt x="153415" y="1480312"/>
                  </a:lnTo>
                  <a:lnTo>
                    <a:pt x="177418" y="1517777"/>
                  </a:lnTo>
                  <a:lnTo>
                    <a:pt x="203073" y="1554099"/>
                  </a:lnTo>
                  <a:lnTo>
                    <a:pt x="230251" y="1589532"/>
                  </a:lnTo>
                  <a:lnTo>
                    <a:pt x="258953" y="1623695"/>
                  </a:lnTo>
                  <a:lnTo>
                    <a:pt x="289052" y="1656588"/>
                  </a:lnTo>
                  <a:lnTo>
                    <a:pt x="320675" y="1688338"/>
                  </a:lnTo>
                  <a:lnTo>
                    <a:pt x="353822" y="1718817"/>
                  </a:lnTo>
                  <a:lnTo>
                    <a:pt x="388238" y="1747901"/>
                  </a:lnTo>
                  <a:lnTo>
                    <a:pt x="424053" y="1775460"/>
                  </a:lnTo>
                  <a:lnTo>
                    <a:pt x="461263" y="1801622"/>
                  </a:lnTo>
                  <a:lnTo>
                    <a:pt x="499617" y="1826260"/>
                  </a:lnTo>
                  <a:lnTo>
                    <a:pt x="539368" y="1849247"/>
                  </a:lnTo>
                  <a:lnTo>
                    <a:pt x="580389" y="1870583"/>
                  </a:lnTo>
                  <a:lnTo>
                    <a:pt x="622554" y="1890268"/>
                  </a:lnTo>
                  <a:lnTo>
                    <a:pt x="665988" y="1908175"/>
                  </a:lnTo>
                  <a:lnTo>
                    <a:pt x="710438" y="1924177"/>
                  </a:lnTo>
                  <a:lnTo>
                    <a:pt x="756031" y="1938401"/>
                  </a:lnTo>
                  <a:lnTo>
                    <a:pt x="1043686" y="936625"/>
                  </a:lnTo>
                  <a:lnTo>
                    <a:pt x="586232" y="0"/>
                  </a:lnTo>
                  <a:close/>
                </a:path>
              </a:pathLst>
            </a:custGeom>
            <a:solidFill>
              <a:srgbClr val="3B8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7132319" y="1780032"/>
              <a:ext cx="1329055" cy="2084705"/>
            </a:xfrm>
            <a:custGeom>
              <a:avLst/>
              <a:gdLst/>
              <a:ahLst/>
              <a:cxnLst/>
              <a:rect l="l" t="t" r="r" b="b"/>
              <a:pathLst>
                <a:path w="1329054" h="2084704" extrusionOk="0">
                  <a:moveTo>
                    <a:pt x="287147" y="0"/>
                  </a:moveTo>
                  <a:lnTo>
                    <a:pt x="287147" y="1042288"/>
                  </a:lnTo>
                  <a:lnTo>
                    <a:pt x="0" y="2044064"/>
                  </a:lnTo>
                  <a:lnTo>
                    <a:pt x="49910" y="2057526"/>
                  </a:lnTo>
                  <a:lnTo>
                    <a:pt x="96647" y="2067813"/>
                  </a:lnTo>
                  <a:lnTo>
                    <a:pt x="141985" y="2075560"/>
                  </a:lnTo>
                  <a:lnTo>
                    <a:pt x="187705" y="2080640"/>
                  </a:lnTo>
                  <a:lnTo>
                    <a:pt x="235457" y="2083561"/>
                  </a:lnTo>
                  <a:lnTo>
                    <a:pt x="287147" y="2084450"/>
                  </a:lnTo>
                  <a:lnTo>
                    <a:pt x="334772" y="2083434"/>
                  </a:lnTo>
                  <a:lnTo>
                    <a:pt x="381888" y="2080259"/>
                  </a:lnTo>
                  <a:lnTo>
                    <a:pt x="428498" y="2074925"/>
                  </a:lnTo>
                  <a:lnTo>
                    <a:pt x="474345" y="2067686"/>
                  </a:lnTo>
                  <a:lnTo>
                    <a:pt x="519556" y="2058415"/>
                  </a:lnTo>
                  <a:lnTo>
                    <a:pt x="564006" y="2047239"/>
                  </a:lnTo>
                  <a:lnTo>
                    <a:pt x="607695" y="2034158"/>
                  </a:lnTo>
                  <a:lnTo>
                    <a:pt x="650494" y="2019299"/>
                  </a:lnTo>
                  <a:lnTo>
                    <a:pt x="692530" y="2002535"/>
                  </a:lnTo>
                  <a:lnTo>
                    <a:pt x="733551" y="1984120"/>
                  </a:lnTo>
                  <a:lnTo>
                    <a:pt x="773683" y="1964054"/>
                  </a:lnTo>
                  <a:lnTo>
                    <a:pt x="812800" y="1942210"/>
                  </a:lnTo>
                  <a:lnTo>
                    <a:pt x="850900" y="1918842"/>
                  </a:lnTo>
                  <a:lnTo>
                    <a:pt x="887856" y="1893823"/>
                  </a:lnTo>
                  <a:lnTo>
                    <a:pt x="923544" y="1867280"/>
                  </a:lnTo>
                  <a:lnTo>
                    <a:pt x="958214" y="1839340"/>
                  </a:lnTo>
                  <a:lnTo>
                    <a:pt x="991488" y="1810003"/>
                  </a:lnTo>
                  <a:lnTo>
                    <a:pt x="1023620" y="1779269"/>
                  </a:lnTo>
                  <a:lnTo>
                    <a:pt x="1054353" y="1747139"/>
                  </a:lnTo>
                  <a:lnTo>
                    <a:pt x="1083690" y="1713738"/>
                  </a:lnTo>
                  <a:lnTo>
                    <a:pt x="1111630" y="1679193"/>
                  </a:lnTo>
                  <a:lnTo>
                    <a:pt x="1138174" y="1643379"/>
                  </a:lnTo>
                  <a:lnTo>
                    <a:pt x="1163065" y="1606422"/>
                  </a:lnTo>
                  <a:lnTo>
                    <a:pt x="1186433" y="1568322"/>
                  </a:lnTo>
                  <a:lnTo>
                    <a:pt x="1208277" y="1529206"/>
                  </a:lnTo>
                  <a:lnTo>
                    <a:pt x="1228344" y="1489075"/>
                  </a:lnTo>
                  <a:lnTo>
                    <a:pt x="1246885" y="1447927"/>
                  </a:lnTo>
                  <a:lnTo>
                    <a:pt x="1263523" y="1405889"/>
                  </a:lnTo>
                  <a:lnTo>
                    <a:pt x="1278381" y="1363090"/>
                  </a:lnTo>
                  <a:lnTo>
                    <a:pt x="1291462" y="1319276"/>
                  </a:lnTo>
                  <a:lnTo>
                    <a:pt x="1302638" y="1274826"/>
                  </a:lnTo>
                  <a:lnTo>
                    <a:pt x="1311909" y="1229614"/>
                  </a:lnTo>
                  <a:lnTo>
                    <a:pt x="1319149" y="1183639"/>
                  </a:lnTo>
                  <a:lnTo>
                    <a:pt x="1324482" y="1137157"/>
                  </a:lnTo>
                  <a:lnTo>
                    <a:pt x="1327657" y="1089914"/>
                  </a:lnTo>
                  <a:lnTo>
                    <a:pt x="1328674" y="1042288"/>
                  </a:lnTo>
                  <a:lnTo>
                    <a:pt x="1327657" y="994537"/>
                  </a:lnTo>
                  <a:lnTo>
                    <a:pt x="1324482" y="947419"/>
                  </a:lnTo>
                  <a:lnTo>
                    <a:pt x="1319149" y="900810"/>
                  </a:lnTo>
                  <a:lnTo>
                    <a:pt x="1311909" y="854963"/>
                  </a:lnTo>
                  <a:lnTo>
                    <a:pt x="1302638" y="809625"/>
                  </a:lnTo>
                  <a:lnTo>
                    <a:pt x="1291462" y="765175"/>
                  </a:lnTo>
                  <a:lnTo>
                    <a:pt x="1278381" y="721487"/>
                  </a:lnTo>
                  <a:lnTo>
                    <a:pt x="1263523" y="678560"/>
                  </a:lnTo>
                  <a:lnTo>
                    <a:pt x="1246885" y="636523"/>
                  </a:lnTo>
                  <a:lnTo>
                    <a:pt x="1228344" y="595502"/>
                  </a:lnTo>
                  <a:lnTo>
                    <a:pt x="1208277" y="555370"/>
                  </a:lnTo>
                  <a:lnTo>
                    <a:pt x="1186433" y="516254"/>
                  </a:lnTo>
                  <a:lnTo>
                    <a:pt x="1163065" y="478154"/>
                  </a:lnTo>
                  <a:lnTo>
                    <a:pt x="1138174" y="441197"/>
                  </a:lnTo>
                  <a:lnTo>
                    <a:pt x="1111630" y="405383"/>
                  </a:lnTo>
                  <a:lnTo>
                    <a:pt x="1083690" y="370713"/>
                  </a:lnTo>
                  <a:lnTo>
                    <a:pt x="1054353" y="337312"/>
                  </a:lnTo>
                  <a:lnTo>
                    <a:pt x="1023620" y="305307"/>
                  </a:lnTo>
                  <a:lnTo>
                    <a:pt x="991488" y="274446"/>
                  </a:lnTo>
                  <a:lnTo>
                    <a:pt x="958214" y="245109"/>
                  </a:lnTo>
                  <a:lnTo>
                    <a:pt x="923544" y="217169"/>
                  </a:lnTo>
                  <a:lnTo>
                    <a:pt x="887856" y="190626"/>
                  </a:lnTo>
                  <a:lnTo>
                    <a:pt x="850900" y="165734"/>
                  </a:lnTo>
                  <a:lnTo>
                    <a:pt x="812800" y="142239"/>
                  </a:lnTo>
                  <a:lnTo>
                    <a:pt x="773683" y="120522"/>
                  </a:lnTo>
                  <a:lnTo>
                    <a:pt x="733551" y="100329"/>
                  </a:lnTo>
                  <a:lnTo>
                    <a:pt x="692530" y="81914"/>
                  </a:lnTo>
                  <a:lnTo>
                    <a:pt x="650494" y="65150"/>
                  </a:lnTo>
                  <a:lnTo>
                    <a:pt x="607695" y="50291"/>
                  </a:lnTo>
                  <a:lnTo>
                    <a:pt x="564006" y="37210"/>
                  </a:lnTo>
                  <a:lnTo>
                    <a:pt x="519556" y="26034"/>
                  </a:lnTo>
                  <a:lnTo>
                    <a:pt x="474345" y="16763"/>
                  </a:lnTo>
                  <a:lnTo>
                    <a:pt x="428498" y="9525"/>
                  </a:lnTo>
                  <a:lnTo>
                    <a:pt x="381888" y="4317"/>
                  </a:lnTo>
                  <a:lnTo>
                    <a:pt x="334772" y="1015"/>
                  </a:lnTo>
                  <a:lnTo>
                    <a:pt x="287147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7"/>
          <p:cNvSpPr txBox="1"/>
          <p:nvPr/>
        </p:nvSpPr>
        <p:spPr>
          <a:xfrm>
            <a:off x="7739888" y="2602484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54.7%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6614921" y="2602484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38.3%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5877202" y="1367925"/>
            <a:ext cx="30834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SITUAÇÃO PROFISSIONAL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8924676" y="2220875"/>
            <a:ext cx="18729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Estudante Empregado(a) Desempregado(a) Outro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3271" y="2314955"/>
            <a:ext cx="175259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3271" y="2569464"/>
            <a:ext cx="175259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53271" y="2825495"/>
            <a:ext cx="175259" cy="17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3271" y="3080004"/>
            <a:ext cx="175259" cy="175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7"/>
          <p:cNvGrpSpPr/>
          <p:nvPr/>
        </p:nvGrpSpPr>
        <p:grpSpPr>
          <a:xfrm>
            <a:off x="1671827" y="1819655"/>
            <a:ext cx="2084452" cy="2084705"/>
            <a:chOff x="1671827" y="1819655"/>
            <a:chExt cx="2084452" cy="2084705"/>
          </a:xfrm>
        </p:grpSpPr>
        <p:sp>
          <p:nvSpPr>
            <p:cNvPr id="147" name="Google Shape;147;p7"/>
            <p:cNvSpPr/>
            <p:nvPr/>
          </p:nvSpPr>
          <p:spPr>
            <a:xfrm>
              <a:off x="2641091" y="1819655"/>
              <a:ext cx="73025" cy="1042035"/>
            </a:xfrm>
            <a:custGeom>
              <a:avLst/>
              <a:gdLst/>
              <a:ahLst/>
              <a:cxnLst/>
              <a:rect l="l" t="t" r="r" b="b"/>
              <a:pathLst>
                <a:path w="73025" h="1042035" extrusionOk="0">
                  <a:moveTo>
                    <a:pt x="72770" y="0"/>
                  </a:moveTo>
                  <a:lnTo>
                    <a:pt x="36449" y="762"/>
                  </a:lnTo>
                  <a:lnTo>
                    <a:pt x="17144" y="1524"/>
                  </a:lnTo>
                  <a:lnTo>
                    <a:pt x="0" y="2540"/>
                  </a:lnTo>
                  <a:lnTo>
                    <a:pt x="72770" y="1041908"/>
                  </a:lnTo>
                  <a:lnTo>
                    <a:pt x="72770" y="0"/>
                  </a:lnTo>
                  <a:close/>
                </a:path>
              </a:pathLst>
            </a:custGeom>
            <a:solidFill>
              <a:srgbClr val="6E6D6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514600" y="1821179"/>
              <a:ext cx="199390" cy="1040765"/>
            </a:xfrm>
            <a:custGeom>
              <a:avLst/>
              <a:gdLst/>
              <a:ahLst/>
              <a:cxnLst/>
              <a:rect l="l" t="t" r="r" b="b"/>
              <a:pathLst>
                <a:path w="199389" h="1040764" extrusionOk="0">
                  <a:moveTo>
                    <a:pt x="126364" y="0"/>
                  </a:moveTo>
                  <a:lnTo>
                    <a:pt x="93472" y="2667"/>
                  </a:lnTo>
                  <a:lnTo>
                    <a:pt x="62864" y="6223"/>
                  </a:lnTo>
                  <a:lnTo>
                    <a:pt x="32385" y="10795"/>
                  </a:lnTo>
                  <a:lnTo>
                    <a:pt x="0" y="16637"/>
                  </a:lnTo>
                  <a:lnTo>
                    <a:pt x="199136" y="1040384"/>
                  </a:lnTo>
                  <a:lnTo>
                    <a:pt x="126364" y="0"/>
                  </a:lnTo>
                  <a:close/>
                </a:path>
              </a:pathLst>
            </a:custGeom>
            <a:solidFill>
              <a:srgbClr val="F4955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240279" y="1837943"/>
              <a:ext cx="473709" cy="1023619"/>
            </a:xfrm>
            <a:custGeom>
              <a:avLst/>
              <a:gdLst/>
              <a:ahLst/>
              <a:cxnLst/>
              <a:rect l="l" t="t" r="r" b="b"/>
              <a:pathLst>
                <a:path w="473710" h="1023619" extrusionOk="0">
                  <a:moveTo>
                    <a:pt x="274446" y="0"/>
                  </a:moveTo>
                  <a:lnTo>
                    <a:pt x="225170" y="10540"/>
                  </a:lnTo>
                  <a:lnTo>
                    <a:pt x="178562" y="22859"/>
                  </a:lnTo>
                  <a:lnTo>
                    <a:pt x="133731" y="36956"/>
                  </a:lnTo>
                  <a:lnTo>
                    <a:pt x="89534" y="53466"/>
                  </a:lnTo>
                  <a:lnTo>
                    <a:pt x="45338" y="72516"/>
                  </a:lnTo>
                  <a:lnTo>
                    <a:pt x="0" y="94487"/>
                  </a:lnTo>
                  <a:lnTo>
                    <a:pt x="473456" y="1023492"/>
                  </a:lnTo>
                  <a:lnTo>
                    <a:pt x="274446" y="0"/>
                  </a:lnTo>
                  <a:close/>
                </a:path>
              </a:pathLst>
            </a:custGeom>
            <a:solidFill>
              <a:srgbClr val="EDB08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976627" y="1932431"/>
              <a:ext cx="737870" cy="929640"/>
            </a:xfrm>
            <a:custGeom>
              <a:avLst/>
              <a:gdLst/>
              <a:ahLst/>
              <a:cxnLst/>
              <a:rect l="l" t="t" r="r" b="b"/>
              <a:pathLst>
                <a:path w="737869" h="929639" extrusionOk="0">
                  <a:moveTo>
                    <a:pt x="263906" y="0"/>
                  </a:moveTo>
                  <a:lnTo>
                    <a:pt x="214376" y="26669"/>
                  </a:lnTo>
                  <a:lnTo>
                    <a:pt x="168021" y="54863"/>
                  </a:lnTo>
                  <a:lnTo>
                    <a:pt x="124079" y="84962"/>
                  </a:lnTo>
                  <a:lnTo>
                    <a:pt x="81788" y="117475"/>
                  </a:lnTo>
                  <a:lnTo>
                    <a:pt x="40640" y="152907"/>
                  </a:lnTo>
                  <a:lnTo>
                    <a:pt x="0" y="191769"/>
                  </a:lnTo>
                  <a:lnTo>
                    <a:pt x="737362" y="929258"/>
                  </a:lnTo>
                  <a:lnTo>
                    <a:pt x="263906" y="0"/>
                  </a:lnTo>
                  <a:close/>
                </a:path>
              </a:pathLst>
            </a:custGeom>
            <a:solidFill>
              <a:srgbClr val="A3C1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671827" y="2124455"/>
              <a:ext cx="1042669" cy="737870"/>
            </a:xfrm>
            <a:custGeom>
              <a:avLst/>
              <a:gdLst/>
              <a:ahLst/>
              <a:cxnLst/>
              <a:rect l="l" t="t" r="r" b="b"/>
              <a:pathLst>
                <a:path w="1042669" h="737869" extrusionOk="0">
                  <a:moveTo>
                    <a:pt x="305181" y="0"/>
                  </a:moveTo>
                  <a:lnTo>
                    <a:pt x="268859" y="37973"/>
                  </a:lnTo>
                  <a:lnTo>
                    <a:pt x="234823" y="76835"/>
                  </a:lnTo>
                  <a:lnTo>
                    <a:pt x="203073" y="116459"/>
                  </a:lnTo>
                  <a:lnTo>
                    <a:pt x="173736" y="157099"/>
                  </a:lnTo>
                  <a:lnTo>
                    <a:pt x="146685" y="198501"/>
                  </a:lnTo>
                  <a:lnTo>
                    <a:pt x="121920" y="240919"/>
                  </a:lnTo>
                  <a:lnTo>
                    <a:pt x="99441" y="284226"/>
                  </a:lnTo>
                  <a:lnTo>
                    <a:pt x="79375" y="328422"/>
                  </a:lnTo>
                  <a:lnTo>
                    <a:pt x="61468" y="373634"/>
                  </a:lnTo>
                  <a:lnTo>
                    <a:pt x="45974" y="419862"/>
                  </a:lnTo>
                  <a:lnTo>
                    <a:pt x="32639" y="467106"/>
                  </a:lnTo>
                  <a:lnTo>
                    <a:pt x="21590" y="515366"/>
                  </a:lnTo>
                  <a:lnTo>
                    <a:pt x="12827" y="564769"/>
                  </a:lnTo>
                  <a:lnTo>
                    <a:pt x="6350" y="615061"/>
                  </a:lnTo>
                  <a:lnTo>
                    <a:pt x="2032" y="666623"/>
                  </a:lnTo>
                  <a:lnTo>
                    <a:pt x="0" y="719074"/>
                  </a:lnTo>
                  <a:lnTo>
                    <a:pt x="1042416" y="737362"/>
                  </a:lnTo>
                  <a:lnTo>
                    <a:pt x="305181" y="0"/>
                  </a:lnTo>
                  <a:close/>
                </a:path>
              </a:pathLst>
            </a:custGeom>
            <a:solidFill>
              <a:srgbClr val="79B8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671827" y="2843783"/>
              <a:ext cx="1042669" cy="1014730"/>
            </a:xfrm>
            <a:custGeom>
              <a:avLst/>
              <a:gdLst/>
              <a:ahLst/>
              <a:cxnLst/>
              <a:rect l="l" t="t" r="r" b="b"/>
              <a:pathLst>
                <a:path w="1042669" h="1014729" extrusionOk="0">
                  <a:moveTo>
                    <a:pt x="0" y="0"/>
                  </a:moveTo>
                  <a:lnTo>
                    <a:pt x="254" y="50037"/>
                  </a:lnTo>
                  <a:lnTo>
                    <a:pt x="2794" y="99567"/>
                  </a:lnTo>
                  <a:lnTo>
                    <a:pt x="7620" y="148462"/>
                  </a:lnTo>
                  <a:lnTo>
                    <a:pt x="14732" y="196850"/>
                  </a:lnTo>
                  <a:lnTo>
                    <a:pt x="23876" y="244348"/>
                  </a:lnTo>
                  <a:lnTo>
                    <a:pt x="35179" y="291211"/>
                  </a:lnTo>
                  <a:lnTo>
                    <a:pt x="48641" y="337185"/>
                  </a:lnTo>
                  <a:lnTo>
                    <a:pt x="64008" y="382396"/>
                  </a:lnTo>
                  <a:lnTo>
                    <a:pt x="81534" y="426592"/>
                  </a:lnTo>
                  <a:lnTo>
                    <a:pt x="100838" y="469900"/>
                  </a:lnTo>
                  <a:lnTo>
                    <a:pt x="122174" y="512063"/>
                  </a:lnTo>
                  <a:lnTo>
                    <a:pt x="145415" y="553085"/>
                  </a:lnTo>
                  <a:lnTo>
                    <a:pt x="170434" y="593089"/>
                  </a:lnTo>
                  <a:lnTo>
                    <a:pt x="197231" y="631825"/>
                  </a:lnTo>
                  <a:lnTo>
                    <a:pt x="225806" y="669289"/>
                  </a:lnTo>
                  <a:lnTo>
                    <a:pt x="256032" y="705357"/>
                  </a:lnTo>
                  <a:lnTo>
                    <a:pt x="288036" y="740028"/>
                  </a:lnTo>
                  <a:lnTo>
                    <a:pt x="321564" y="773429"/>
                  </a:lnTo>
                  <a:lnTo>
                    <a:pt x="356743" y="805179"/>
                  </a:lnTo>
                  <a:lnTo>
                    <a:pt x="393446" y="835405"/>
                  </a:lnTo>
                  <a:lnTo>
                    <a:pt x="431673" y="863980"/>
                  </a:lnTo>
                  <a:lnTo>
                    <a:pt x="471297" y="891032"/>
                  </a:lnTo>
                  <a:lnTo>
                    <a:pt x="512318" y="916177"/>
                  </a:lnTo>
                  <a:lnTo>
                    <a:pt x="554863" y="939672"/>
                  </a:lnTo>
                  <a:lnTo>
                    <a:pt x="598551" y="961263"/>
                  </a:lnTo>
                  <a:lnTo>
                    <a:pt x="643636" y="980947"/>
                  </a:lnTo>
                  <a:lnTo>
                    <a:pt x="689991" y="998727"/>
                  </a:lnTo>
                  <a:lnTo>
                    <a:pt x="737616" y="1014476"/>
                  </a:lnTo>
                  <a:lnTo>
                    <a:pt x="1042416" y="18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2409444" y="1819655"/>
              <a:ext cx="1346835" cy="2084705"/>
            </a:xfrm>
            <a:custGeom>
              <a:avLst/>
              <a:gdLst/>
              <a:ahLst/>
              <a:cxnLst/>
              <a:rect l="l" t="t" r="r" b="b"/>
              <a:pathLst>
                <a:path w="1346835" h="2084704" extrusionOk="0">
                  <a:moveTo>
                    <a:pt x="304673" y="0"/>
                  </a:moveTo>
                  <a:lnTo>
                    <a:pt x="304673" y="1042289"/>
                  </a:lnTo>
                  <a:lnTo>
                    <a:pt x="0" y="2038985"/>
                  </a:lnTo>
                  <a:lnTo>
                    <a:pt x="52197" y="2053844"/>
                  </a:lnTo>
                  <a:lnTo>
                    <a:pt x="101854" y="2065401"/>
                  </a:lnTo>
                  <a:lnTo>
                    <a:pt x="150494" y="2074037"/>
                  </a:lnTo>
                  <a:lnTo>
                    <a:pt x="199517" y="2080006"/>
                  </a:lnTo>
                  <a:lnTo>
                    <a:pt x="250444" y="2083435"/>
                  </a:lnTo>
                  <a:lnTo>
                    <a:pt x="304673" y="2084451"/>
                  </a:lnTo>
                  <a:lnTo>
                    <a:pt x="352298" y="2083435"/>
                  </a:lnTo>
                  <a:lnTo>
                    <a:pt x="399542" y="2080260"/>
                  </a:lnTo>
                  <a:lnTo>
                    <a:pt x="446024" y="2074926"/>
                  </a:lnTo>
                  <a:lnTo>
                    <a:pt x="491998" y="2067687"/>
                  </a:lnTo>
                  <a:lnTo>
                    <a:pt x="537210" y="2058416"/>
                  </a:lnTo>
                  <a:lnTo>
                    <a:pt x="581660" y="2047240"/>
                  </a:lnTo>
                  <a:lnTo>
                    <a:pt x="625348" y="2034159"/>
                  </a:lnTo>
                  <a:lnTo>
                    <a:pt x="668274" y="2019300"/>
                  </a:lnTo>
                  <a:lnTo>
                    <a:pt x="710183" y="2002536"/>
                  </a:lnTo>
                  <a:lnTo>
                    <a:pt x="751332" y="1984121"/>
                  </a:lnTo>
                  <a:lnTo>
                    <a:pt x="791463" y="1964055"/>
                  </a:lnTo>
                  <a:lnTo>
                    <a:pt x="830580" y="1942211"/>
                  </a:lnTo>
                  <a:lnTo>
                    <a:pt x="868680" y="1918843"/>
                  </a:lnTo>
                  <a:lnTo>
                    <a:pt x="905636" y="1893824"/>
                  </a:lnTo>
                  <a:lnTo>
                    <a:pt x="941323" y="1867281"/>
                  </a:lnTo>
                  <a:lnTo>
                    <a:pt x="975994" y="1839341"/>
                  </a:lnTo>
                  <a:lnTo>
                    <a:pt x="1009395" y="1810004"/>
                  </a:lnTo>
                  <a:lnTo>
                    <a:pt x="1041400" y="1779270"/>
                  </a:lnTo>
                  <a:lnTo>
                    <a:pt x="1072260" y="1747139"/>
                  </a:lnTo>
                  <a:lnTo>
                    <a:pt x="1101597" y="1713738"/>
                  </a:lnTo>
                  <a:lnTo>
                    <a:pt x="1129538" y="1679194"/>
                  </a:lnTo>
                  <a:lnTo>
                    <a:pt x="1155954" y="1643380"/>
                  </a:lnTo>
                  <a:lnTo>
                    <a:pt x="1180972" y="1606423"/>
                  </a:lnTo>
                  <a:lnTo>
                    <a:pt x="1204341" y="1568323"/>
                  </a:lnTo>
                  <a:lnTo>
                    <a:pt x="1226184" y="1529207"/>
                  </a:lnTo>
                  <a:lnTo>
                    <a:pt x="1246378" y="1489075"/>
                  </a:lnTo>
                  <a:lnTo>
                    <a:pt x="1264793" y="1447927"/>
                  </a:lnTo>
                  <a:lnTo>
                    <a:pt x="1281430" y="1405890"/>
                  </a:lnTo>
                  <a:lnTo>
                    <a:pt x="1296416" y="1363091"/>
                  </a:lnTo>
                  <a:lnTo>
                    <a:pt x="1309370" y="1319276"/>
                  </a:lnTo>
                  <a:lnTo>
                    <a:pt x="1320545" y="1274826"/>
                  </a:lnTo>
                  <a:lnTo>
                    <a:pt x="1329817" y="1229614"/>
                  </a:lnTo>
                  <a:lnTo>
                    <a:pt x="1337183" y="1183640"/>
                  </a:lnTo>
                  <a:lnTo>
                    <a:pt x="1342390" y="1137158"/>
                  </a:lnTo>
                  <a:lnTo>
                    <a:pt x="1345565" y="1089914"/>
                  </a:lnTo>
                  <a:lnTo>
                    <a:pt x="1346581" y="1042289"/>
                  </a:lnTo>
                  <a:lnTo>
                    <a:pt x="1345565" y="994537"/>
                  </a:lnTo>
                  <a:lnTo>
                    <a:pt x="1342390" y="947420"/>
                  </a:lnTo>
                  <a:lnTo>
                    <a:pt x="1337183" y="900811"/>
                  </a:lnTo>
                  <a:lnTo>
                    <a:pt x="1329817" y="854964"/>
                  </a:lnTo>
                  <a:lnTo>
                    <a:pt x="1320545" y="809625"/>
                  </a:lnTo>
                  <a:lnTo>
                    <a:pt x="1309370" y="765175"/>
                  </a:lnTo>
                  <a:lnTo>
                    <a:pt x="1296416" y="721487"/>
                  </a:lnTo>
                  <a:lnTo>
                    <a:pt x="1281430" y="678561"/>
                  </a:lnTo>
                  <a:lnTo>
                    <a:pt x="1264793" y="636524"/>
                  </a:lnTo>
                  <a:lnTo>
                    <a:pt x="1246378" y="595503"/>
                  </a:lnTo>
                  <a:lnTo>
                    <a:pt x="1226184" y="555371"/>
                  </a:lnTo>
                  <a:lnTo>
                    <a:pt x="1204341" y="516255"/>
                  </a:lnTo>
                  <a:lnTo>
                    <a:pt x="1180972" y="478155"/>
                  </a:lnTo>
                  <a:lnTo>
                    <a:pt x="1155954" y="441198"/>
                  </a:lnTo>
                  <a:lnTo>
                    <a:pt x="1129538" y="405384"/>
                  </a:lnTo>
                  <a:lnTo>
                    <a:pt x="1101597" y="370713"/>
                  </a:lnTo>
                  <a:lnTo>
                    <a:pt x="1072260" y="337312"/>
                  </a:lnTo>
                  <a:lnTo>
                    <a:pt x="1041400" y="305308"/>
                  </a:lnTo>
                  <a:lnTo>
                    <a:pt x="1009395" y="274447"/>
                  </a:lnTo>
                  <a:lnTo>
                    <a:pt x="975994" y="245110"/>
                  </a:lnTo>
                  <a:lnTo>
                    <a:pt x="941323" y="217170"/>
                  </a:lnTo>
                  <a:lnTo>
                    <a:pt x="905636" y="190627"/>
                  </a:lnTo>
                  <a:lnTo>
                    <a:pt x="868680" y="165735"/>
                  </a:lnTo>
                  <a:lnTo>
                    <a:pt x="830580" y="142240"/>
                  </a:lnTo>
                  <a:lnTo>
                    <a:pt x="791463" y="120523"/>
                  </a:lnTo>
                  <a:lnTo>
                    <a:pt x="751332" y="100330"/>
                  </a:lnTo>
                  <a:lnTo>
                    <a:pt x="710183" y="81915"/>
                  </a:lnTo>
                  <a:lnTo>
                    <a:pt x="668274" y="65151"/>
                  </a:lnTo>
                  <a:lnTo>
                    <a:pt x="625348" y="50292"/>
                  </a:lnTo>
                  <a:lnTo>
                    <a:pt x="581660" y="37211"/>
                  </a:lnTo>
                  <a:lnTo>
                    <a:pt x="537210" y="26035"/>
                  </a:lnTo>
                  <a:lnTo>
                    <a:pt x="491998" y="16764"/>
                  </a:lnTo>
                  <a:lnTo>
                    <a:pt x="446024" y="9525"/>
                  </a:lnTo>
                  <a:lnTo>
                    <a:pt x="399542" y="4318"/>
                  </a:lnTo>
                  <a:lnTo>
                    <a:pt x="352298" y="1016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7"/>
          <p:cNvSpPr txBox="1"/>
          <p:nvPr/>
        </p:nvSpPr>
        <p:spPr>
          <a:xfrm>
            <a:off x="3003042" y="2665221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54.9%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779523" y="2460497"/>
            <a:ext cx="755650" cy="80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12.3%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54940" lvl="0" indent="0" algn="l" rtl="0">
              <a:lnSpc>
                <a:spcPct val="100000"/>
              </a:lnSpc>
              <a:spcBef>
                <a:spcPts val="183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20.4%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1858603" y="1267200"/>
            <a:ext cx="1710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FAIXA ETÁRIA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4175247" y="1899950"/>
            <a:ext cx="1335000" cy="1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1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&lt; 18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18 - 20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21 - 30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31 - 40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41 - 50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51 - 60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&gt; 60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488" y="1996439"/>
            <a:ext cx="175260" cy="17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4488" y="2250948"/>
            <a:ext cx="175260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4488" y="2505455"/>
            <a:ext cx="175260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4488" y="2759964"/>
            <a:ext cx="175260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488" y="3014472"/>
            <a:ext cx="175260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4488" y="3268979"/>
            <a:ext cx="175260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04488" y="3525011"/>
            <a:ext cx="175260" cy="1737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7"/>
          <p:cNvGrpSpPr/>
          <p:nvPr/>
        </p:nvGrpSpPr>
        <p:grpSpPr>
          <a:xfrm>
            <a:off x="1699260" y="4669535"/>
            <a:ext cx="2084451" cy="2084831"/>
            <a:chOff x="1699260" y="4669535"/>
            <a:chExt cx="2084451" cy="2084831"/>
          </a:xfrm>
        </p:grpSpPr>
        <p:sp>
          <p:nvSpPr>
            <p:cNvPr id="166" name="Google Shape;166;p7"/>
            <p:cNvSpPr/>
            <p:nvPr/>
          </p:nvSpPr>
          <p:spPr>
            <a:xfrm>
              <a:off x="2578608" y="4669535"/>
              <a:ext cx="163195" cy="1042035"/>
            </a:xfrm>
            <a:custGeom>
              <a:avLst/>
              <a:gdLst/>
              <a:ahLst/>
              <a:cxnLst/>
              <a:rect l="l" t="t" r="r" b="b"/>
              <a:pathLst>
                <a:path w="163194" h="1042035" extrusionOk="0">
                  <a:moveTo>
                    <a:pt x="162941" y="0"/>
                  </a:moveTo>
                  <a:lnTo>
                    <a:pt x="121793" y="762"/>
                  </a:lnTo>
                  <a:lnTo>
                    <a:pt x="81153" y="3175"/>
                  </a:lnTo>
                  <a:lnTo>
                    <a:pt x="40640" y="7238"/>
                  </a:lnTo>
                  <a:lnTo>
                    <a:pt x="0" y="12826"/>
                  </a:lnTo>
                  <a:lnTo>
                    <a:pt x="162941" y="1041933"/>
                  </a:lnTo>
                  <a:lnTo>
                    <a:pt x="162941" y="0"/>
                  </a:lnTo>
                  <a:close/>
                </a:path>
              </a:pathLst>
            </a:custGeom>
            <a:solidFill>
              <a:srgbClr val="79B8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699260" y="4681727"/>
              <a:ext cx="1626235" cy="2072639"/>
            </a:xfrm>
            <a:custGeom>
              <a:avLst/>
              <a:gdLst/>
              <a:ahLst/>
              <a:cxnLst/>
              <a:rect l="l" t="t" r="r" b="b"/>
              <a:pathLst>
                <a:path w="1626235" h="2072640" extrusionOk="0">
                  <a:moveTo>
                    <a:pt x="879601" y="0"/>
                  </a:moveTo>
                  <a:lnTo>
                    <a:pt x="828294" y="9271"/>
                  </a:lnTo>
                  <a:lnTo>
                    <a:pt x="778509" y="20701"/>
                  </a:lnTo>
                  <a:lnTo>
                    <a:pt x="730250" y="34163"/>
                  </a:lnTo>
                  <a:lnTo>
                    <a:pt x="683259" y="49911"/>
                  </a:lnTo>
                  <a:lnTo>
                    <a:pt x="637285" y="68072"/>
                  </a:lnTo>
                  <a:lnTo>
                    <a:pt x="592201" y="88519"/>
                  </a:lnTo>
                  <a:lnTo>
                    <a:pt x="547623" y="111506"/>
                  </a:lnTo>
                  <a:lnTo>
                    <a:pt x="503554" y="137160"/>
                  </a:lnTo>
                  <a:lnTo>
                    <a:pt x="459613" y="165354"/>
                  </a:lnTo>
                  <a:lnTo>
                    <a:pt x="420623" y="192913"/>
                  </a:lnTo>
                  <a:lnTo>
                    <a:pt x="383285" y="221996"/>
                  </a:lnTo>
                  <a:lnTo>
                    <a:pt x="347598" y="252349"/>
                  </a:lnTo>
                  <a:lnTo>
                    <a:pt x="313563" y="284099"/>
                  </a:lnTo>
                  <a:lnTo>
                    <a:pt x="281177" y="317119"/>
                  </a:lnTo>
                  <a:lnTo>
                    <a:pt x="250570" y="351282"/>
                  </a:lnTo>
                  <a:lnTo>
                    <a:pt x="221614" y="386588"/>
                  </a:lnTo>
                  <a:lnTo>
                    <a:pt x="194437" y="422910"/>
                  </a:lnTo>
                  <a:lnTo>
                    <a:pt x="168909" y="460248"/>
                  </a:lnTo>
                  <a:lnTo>
                    <a:pt x="145160" y="498475"/>
                  </a:lnTo>
                  <a:lnTo>
                    <a:pt x="123062" y="537718"/>
                  </a:lnTo>
                  <a:lnTo>
                    <a:pt x="102869" y="577596"/>
                  </a:lnTo>
                  <a:lnTo>
                    <a:pt x="84327" y="618363"/>
                  </a:lnTo>
                  <a:lnTo>
                    <a:pt x="67690" y="659765"/>
                  </a:lnTo>
                  <a:lnTo>
                    <a:pt x="52831" y="701675"/>
                  </a:lnTo>
                  <a:lnTo>
                    <a:pt x="39750" y="744220"/>
                  </a:lnTo>
                  <a:lnTo>
                    <a:pt x="28447" y="787273"/>
                  </a:lnTo>
                  <a:lnTo>
                    <a:pt x="19050" y="830707"/>
                  </a:lnTo>
                  <a:lnTo>
                    <a:pt x="11429" y="874522"/>
                  </a:lnTo>
                  <a:lnTo>
                    <a:pt x="5841" y="918679"/>
                  </a:lnTo>
                  <a:lnTo>
                    <a:pt x="1904" y="963028"/>
                  </a:lnTo>
                  <a:lnTo>
                    <a:pt x="0" y="1007541"/>
                  </a:lnTo>
                  <a:lnTo>
                    <a:pt x="0" y="1052156"/>
                  </a:lnTo>
                  <a:lnTo>
                    <a:pt x="1904" y="1096822"/>
                  </a:lnTo>
                  <a:lnTo>
                    <a:pt x="5714" y="1141463"/>
                  </a:lnTo>
                  <a:lnTo>
                    <a:pt x="11429" y="1186002"/>
                  </a:lnTo>
                  <a:lnTo>
                    <a:pt x="19176" y="1230401"/>
                  </a:lnTo>
                  <a:lnTo>
                    <a:pt x="28828" y="1274584"/>
                  </a:lnTo>
                  <a:lnTo>
                    <a:pt x="40385" y="1318488"/>
                  </a:lnTo>
                  <a:lnTo>
                    <a:pt x="53975" y="1362049"/>
                  </a:lnTo>
                  <a:lnTo>
                    <a:pt x="69595" y="1405204"/>
                  </a:lnTo>
                  <a:lnTo>
                    <a:pt x="87248" y="1447888"/>
                  </a:lnTo>
                  <a:lnTo>
                    <a:pt x="106933" y="1490027"/>
                  </a:lnTo>
                  <a:lnTo>
                    <a:pt x="128650" y="1531581"/>
                  </a:lnTo>
                  <a:lnTo>
                    <a:pt x="152400" y="1572475"/>
                  </a:lnTo>
                  <a:lnTo>
                    <a:pt x="178181" y="1612633"/>
                  </a:lnTo>
                  <a:lnTo>
                    <a:pt x="205739" y="1651596"/>
                  </a:lnTo>
                  <a:lnTo>
                    <a:pt x="234822" y="1688922"/>
                  </a:lnTo>
                  <a:lnTo>
                    <a:pt x="265175" y="1724583"/>
                  </a:lnTo>
                  <a:lnTo>
                    <a:pt x="296925" y="1758594"/>
                  </a:lnTo>
                  <a:lnTo>
                    <a:pt x="329945" y="1790928"/>
                  </a:lnTo>
                  <a:lnTo>
                    <a:pt x="364108" y="1821561"/>
                  </a:lnTo>
                  <a:lnTo>
                    <a:pt x="399414" y="1850504"/>
                  </a:lnTo>
                  <a:lnTo>
                    <a:pt x="435737" y="1877733"/>
                  </a:lnTo>
                  <a:lnTo>
                    <a:pt x="473075" y="1903234"/>
                  </a:lnTo>
                  <a:lnTo>
                    <a:pt x="511428" y="1926996"/>
                  </a:lnTo>
                  <a:lnTo>
                    <a:pt x="550544" y="1949005"/>
                  </a:lnTo>
                  <a:lnTo>
                    <a:pt x="590550" y="1969262"/>
                  </a:lnTo>
                  <a:lnTo>
                    <a:pt x="631316" y="1987727"/>
                  </a:lnTo>
                  <a:lnTo>
                    <a:pt x="672719" y="2004415"/>
                  </a:lnTo>
                  <a:lnTo>
                    <a:pt x="714756" y="2019300"/>
                  </a:lnTo>
                  <a:lnTo>
                    <a:pt x="757301" y="2032368"/>
                  </a:lnTo>
                  <a:lnTo>
                    <a:pt x="800353" y="2043607"/>
                  </a:lnTo>
                  <a:lnTo>
                    <a:pt x="843788" y="2053021"/>
                  </a:lnTo>
                  <a:lnTo>
                    <a:pt x="887602" y="2060577"/>
                  </a:lnTo>
                  <a:lnTo>
                    <a:pt x="931798" y="2066272"/>
                  </a:lnTo>
                  <a:lnTo>
                    <a:pt x="976121" y="2070093"/>
                  </a:lnTo>
                  <a:lnTo>
                    <a:pt x="1020698" y="2072025"/>
                  </a:lnTo>
                  <a:lnTo>
                    <a:pt x="1065276" y="2072057"/>
                  </a:lnTo>
                  <a:lnTo>
                    <a:pt x="1109979" y="2070177"/>
                  </a:lnTo>
                  <a:lnTo>
                    <a:pt x="1154683" y="2066373"/>
                  </a:lnTo>
                  <a:lnTo>
                    <a:pt x="1199260" y="2060632"/>
                  </a:lnTo>
                  <a:lnTo>
                    <a:pt x="1243583" y="2052941"/>
                  </a:lnTo>
                  <a:lnTo>
                    <a:pt x="1287779" y="2043290"/>
                  </a:lnTo>
                  <a:lnTo>
                    <a:pt x="1331721" y="2031657"/>
                  </a:lnTo>
                  <a:lnTo>
                    <a:pt x="1375283" y="2018042"/>
                  </a:lnTo>
                  <a:lnTo>
                    <a:pt x="1418463" y="2002434"/>
                  </a:lnTo>
                  <a:lnTo>
                    <a:pt x="1461134" y="1984806"/>
                  </a:lnTo>
                  <a:lnTo>
                    <a:pt x="1503298" y="1965159"/>
                  </a:lnTo>
                  <a:lnTo>
                    <a:pt x="1544954" y="1943468"/>
                  </a:lnTo>
                  <a:lnTo>
                    <a:pt x="1585849" y="1919744"/>
                  </a:lnTo>
                  <a:lnTo>
                    <a:pt x="1625980" y="1893951"/>
                  </a:lnTo>
                  <a:lnTo>
                    <a:pt x="1042796" y="1029665"/>
                  </a:lnTo>
                  <a:lnTo>
                    <a:pt x="879601" y="0"/>
                  </a:lnTo>
                  <a:close/>
                </a:path>
              </a:pathLst>
            </a:custGeom>
            <a:solidFill>
              <a:srgbClr val="3B8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741676" y="4669535"/>
              <a:ext cx="1042035" cy="1906905"/>
            </a:xfrm>
            <a:custGeom>
              <a:avLst/>
              <a:gdLst/>
              <a:ahLst/>
              <a:cxnLst/>
              <a:rect l="l" t="t" r="r" b="b"/>
              <a:pathLst>
                <a:path w="1042035" h="1906904" extrusionOk="0">
                  <a:moveTo>
                    <a:pt x="0" y="0"/>
                  </a:moveTo>
                  <a:lnTo>
                    <a:pt x="0" y="1042327"/>
                  </a:lnTo>
                  <a:lnTo>
                    <a:pt x="582676" y="1906447"/>
                  </a:lnTo>
                  <a:lnTo>
                    <a:pt x="624459" y="1876907"/>
                  </a:lnTo>
                  <a:lnTo>
                    <a:pt x="664463" y="1846046"/>
                  </a:lnTo>
                  <a:lnTo>
                    <a:pt x="702437" y="1813902"/>
                  </a:lnTo>
                  <a:lnTo>
                    <a:pt x="738504" y="1780489"/>
                  </a:lnTo>
                  <a:lnTo>
                    <a:pt x="772540" y="1745843"/>
                  </a:lnTo>
                  <a:lnTo>
                    <a:pt x="804672" y="1709966"/>
                  </a:lnTo>
                  <a:lnTo>
                    <a:pt x="834898" y="1672907"/>
                  </a:lnTo>
                  <a:lnTo>
                    <a:pt x="863091" y="1634680"/>
                  </a:lnTo>
                  <a:lnTo>
                    <a:pt x="889126" y="1595297"/>
                  </a:lnTo>
                  <a:lnTo>
                    <a:pt x="913384" y="1554810"/>
                  </a:lnTo>
                  <a:lnTo>
                    <a:pt x="935482" y="1513217"/>
                  </a:lnTo>
                  <a:lnTo>
                    <a:pt x="955548" y="1470558"/>
                  </a:lnTo>
                  <a:lnTo>
                    <a:pt x="973454" y="1426845"/>
                  </a:lnTo>
                  <a:lnTo>
                    <a:pt x="989457" y="1382102"/>
                  </a:lnTo>
                  <a:lnTo>
                    <a:pt x="1003300" y="1336370"/>
                  </a:lnTo>
                  <a:lnTo>
                    <a:pt x="1014984" y="1289659"/>
                  </a:lnTo>
                  <a:lnTo>
                    <a:pt x="1024636" y="1241996"/>
                  </a:lnTo>
                  <a:lnTo>
                    <a:pt x="1032256" y="1193406"/>
                  </a:lnTo>
                  <a:lnTo>
                    <a:pt x="1037589" y="1143927"/>
                  </a:lnTo>
                  <a:lnTo>
                    <a:pt x="1040891" y="1093546"/>
                  </a:lnTo>
                  <a:lnTo>
                    <a:pt x="1041908" y="1042327"/>
                  </a:lnTo>
                  <a:lnTo>
                    <a:pt x="1040891" y="994613"/>
                  </a:lnTo>
                  <a:lnTo>
                    <a:pt x="1037716" y="947458"/>
                  </a:lnTo>
                  <a:lnTo>
                    <a:pt x="1032383" y="900938"/>
                  </a:lnTo>
                  <a:lnTo>
                    <a:pt x="1025144" y="854963"/>
                  </a:lnTo>
                  <a:lnTo>
                    <a:pt x="1015873" y="809751"/>
                  </a:lnTo>
                  <a:lnTo>
                    <a:pt x="1004697" y="765175"/>
                  </a:lnTo>
                  <a:lnTo>
                    <a:pt x="991615" y="721486"/>
                  </a:lnTo>
                  <a:lnTo>
                    <a:pt x="976757" y="678560"/>
                  </a:lnTo>
                  <a:lnTo>
                    <a:pt x="959993" y="636651"/>
                  </a:lnTo>
                  <a:lnTo>
                    <a:pt x="941577" y="595502"/>
                  </a:lnTo>
                  <a:lnTo>
                    <a:pt x="921512" y="555370"/>
                  </a:lnTo>
                  <a:lnTo>
                    <a:pt x="899668" y="516255"/>
                  </a:lnTo>
                  <a:lnTo>
                    <a:pt x="876300" y="478155"/>
                  </a:lnTo>
                  <a:lnTo>
                    <a:pt x="851281" y="441197"/>
                  </a:lnTo>
                  <a:lnTo>
                    <a:pt x="824864" y="405383"/>
                  </a:lnTo>
                  <a:lnTo>
                    <a:pt x="796925" y="370713"/>
                  </a:lnTo>
                  <a:lnTo>
                    <a:pt x="767461" y="337438"/>
                  </a:lnTo>
                  <a:lnTo>
                    <a:pt x="736726" y="305307"/>
                  </a:lnTo>
                  <a:lnTo>
                    <a:pt x="704723" y="274574"/>
                  </a:lnTo>
                  <a:lnTo>
                    <a:pt x="671322" y="245109"/>
                  </a:lnTo>
                  <a:lnTo>
                    <a:pt x="636651" y="217169"/>
                  </a:lnTo>
                  <a:lnTo>
                    <a:pt x="600837" y="190753"/>
                  </a:lnTo>
                  <a:lnTo>
                    <a:pt x="563879" y="165734"/>
                  </a:lnTo>
                  <a:lnTo>
                    <a:pt x="525907" y="142366"/>
                  </a:lnTo>
                  <a:lnTo>
                    <a:pt x="486791" y="120522"/>
                  </a:lnTo>
                  <a:lnTo>
                    <a:pt x="446659" y="100330"/>
                  </a:lnTo>
                  <a:lnTo>
                    <a:pt x="405511" y="81914"/>
                  </a:lnTo>
                  <a:lnTo>
                    <a:pt x="363600" y="65150"/>
                  </a:lnTo>
                  <a:lnTo>
                    <a:pt x="320675" y="50291"/>
                  </a:lnTo>
                  <a:lnTo>
                    <a:pt x="276987" y="37211"/>
                  </a:lnTo>
                  <a:lnTo>
                    <a:pt x="232537" y="26034"/>
                  </a:lnTo>
                  <a:lnTo>
                    <a:pt x="187325" y="16763"/>
                  </a:lnTo>
                  <a:lnTo>
                    <a:pt x="141350" y="9525"/>
                  </a:lnTo>
                  <a:lnTo>
                    <a:pt x="94868" y="4318"/>
                  </a:lnTo>
                  <a:lnTo>
                    <a:pt x="47751" y="1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7"/>
          <p:cNvSpPr txBox="1"/>
          <p:nvPr/>
        </p:nvSpPr>
        <p:spPr>
          <a:xfrm>
            <a:off x="2985007" y="5540755"/>
            <a:ext cx="613410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40.7%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1860042" y="5540755"/>
            <a:ext cx="613410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56.9%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2192927" y="4259900"/>
            <a:ext cx="10971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GÉNERO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4235948" y="5315450"/>
            <a:ext cx="1097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12700" marR="5080" lvl="0" indent="0" algn="just" rtl="0">
              <a:lnSpc>
                <a:spcPct val="89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Feminino Masculino Outro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22776" y="5327903"/>
            <a:ext cx="175260" cy="1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2776" y="5580888"/>
            <a:ext cx="175260" cy="17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2776" y="5839967"/>
            <a:ext cx="175260" cy="175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7"/>
          <p:cNvGrpSpPr/>
          <p:nvPr/>
        </p:nvGrpSpPr>
        <p:grpSpPr>
          <a:xfrm>
            <a:off x="6330696" y="4626864"/>
            <a:ext cx="2085975" cy="2083561"/>
            <a:chOff x="6330696" y="4626864"/>
            <a:chExt cx="2085975" cy="2083561"/>
          </a:xfrm>
        </p:grpSpPr>
        <p:sp>
          <p:nvSpPr>
            <p:cNvPr id="177" name="Google Shape;177;p7"/>
            <p:cNvSpPr/>
            <p:nvPr/>
          </p:nvSpPr>
          <p:spPr>
            <a:xfrm>
              <a:off x="7338060" y="4626864"/>
              <a:ext cx="36195" cy="1042035"/>
            </a:xfrm>
            <a:custGeom>
              <a:avLst/>
              <a:gdLst/>
              <a:ahLst/>
              <a:cxnLst/>
              <a:rect l="l" t="t" r="r" b="b"/>
              <a:pathLst>
                <a:path w="36195" h="1042035" extrusionOk="0">
                  <a:moveTo>
                    <a:pt x="36068" y="0"/>
                  </a:moveTo>
                  <a:lnTo>
                    <a:pt x="0" y="635"/>
                  </a:lnTo>
                  <a:lnTo>
                    <a:pt x="36068" y="1041933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F4955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7301484" y="4626864"/>
              <a:ext cx="73025" cy="1042035"/>
            </a:xfrm>
            <a:custGeom>
              <a:avLst/>
              <a:gdLst/>
              <a:ahLst/>
              <a:cxnLst/>
              <a:rect l="l" t="t" r="r" b="b"/>
              <a:pathLst>
                <a:path w="73025" h="1042035" extrusionOk="0">
                  <a:moveTo>
                    <a:pt x="36449" y="0"/>
                  </a:moveTo>
                  <a:lnTo>
                    <a:pt x="0" y="1905"/>
                  </a:lnTo>
                  <a:lnTo>
                    <a:pt x="72771" y="1041933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6E6D6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650736" y="4628388"/>
              <a:ext cx="723900" cy="1040765"/>
            </a:xfrm>
            <a:custGeom>
              <a:avLst/>
              <a:gdLst/>
              <a:ahLst/>
              <a:cxnLst/>
              <a:rect l="l" t="t" r="r" b="b"/>
              <a:pathLst>
                <a:path w="723900" h="1040764" extrusionOk="0">
                  <a:moveTo>
                    <a:pt x="650748" y="0"/>
                  </a:moveTo>
                  <a:lnTo>
                    <a:pt x="600075" y="4572"/>
                  </a:lnTo>
                  <a:lnTo>
                    <a:pt x="550545" y="11175"/>
                  </a:lnTo>
                  <a:lnTo>
                    <a:pt x="502285" y="19938"/>
                  </a:lnTo>
                  <a:lnTo>
                    <a:pt x="455168" y="30606"/>
                  </a:lnTo>
                  <a:lnTo>
                    <a:pt x="409067" y="43434"/>
                  </a:lnTo>
                  <a:lnTo>
                    <a:pt x="364109" y="58419"/>
                  </a:lnTo>
                  <a:lnTo>
                    <a:pt x="320167" y="75437"/>
                  </a:lnTo>
                  <a:lnTo>
                    <a:pt x="277114" y="94614"/>
                  </a:lnTo>
                  <a:lnTo>
                    <a:pt x="235077" y="115950"/>
                  </a:lnTo>
                  <a:lnTo>
                    <a:pt x="193929" y="139445"/>
                  </a:lnTo>
                  <a:lnTo>
                    <a:pt x="153543" y="165100"/>
                  </a:lnTo>
                  <a:lnTo>
                    <a:pt x="114046" y="193039"/>
                  </a:lnTo>
                  <a:lnTo>
                    <a:pt x="75311" y="223138"/>
                  </a:lnTo>
                  <a:lnTo>
                    <a:pt x="37338" y="255524"/>
                  </a:lnTo>
                  <a:lnTo>
                    <a:pt x="0" y="290194"/>
                  </a:lnTo>
                  <a:lnTo>
                    <a:pt x="723392" y="1040409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A3C1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330696" y="4919472"/>
              <a:ext cx="1043940" cy="1001394"/>
            </a:xfrm>
            <a:custGeom>
              <a:avLst/>
              <a:gdLst/>
              <a:ahLst/>
              <a:cxnLst/>
              <a:rect l="l" t="t" r="r" b="b"/>
              <a:pathLst>
                <a:path w="1043940" h="1001395" extrusionOk="0">
                  <a:moveTo>
                    <a:pt x="319785" y="0"/>
                  </a:moveTo>
                  <a:lnTo>
                    <a:pt x="284987" y="35178"/>
                  </a:lnTo>
                  <a:lnTo>
                    <a:pt x="251968" y="71373"/>
                  </a:lnTo>
                  <a:lnTo>
                    <a:pt x="221106" y="108584"/>
                  </a:lnTo>
                  <a:lnTo>
                    <a:pt x="192024" y="146938"/>
                  </a:lnTo>
                  <a:lnTo>
                    <a:pt x="165100" y="186054"/>
                  </a:lnTo>
                  <a:lnTo>
                    <a:pt x="140080" y="226186"/>
                  </a:lnTo>
                  <a:lnTo>
                    <a:pt x="116966" y="267207"/>
                  </a:lnTo>
                  <a:lnTo>
                    <a:pt x="96012" y="309117"/>
                  </a:lnTo>
                  <a:lnTo>
                    <a:pt x="77088" y="351662"/>
                  </a:lnTo>
                  <a:lnTo>
                    <a:pt x="60070" y="394969"/>
                  </a:lnTo>
                  <a:lnTo>
                    <a:pt x="45212" y="438911"/>
                  </a:lnTo>
                  <a:lnTo>
                    <a:pt x="32384" y="483488"/>
                  </a:lnTo>
                  <a:lnTo>
                    <a:pt x="21716" y="528573"/>
                  </a:lnTo>
                  <a:lnTo>
                    <a:pt x="13080" y="574293"/>
                  </a:lnTo>
                  <a:lnTo>
                    <a:pt x="6603" y="620394"/>
                  </a:lnTo>
                  <a:lnTo>
                    <a:pt x="2286" y="667003"/>
                  </a:lnTo>
                  <a:lnTo>
                    <a:pt x="0" y="713993"/>
                  </a:lnTo>
                  <a:lnTo>
                    <a:pt x="0" y="761288"/>
                  </a:lnTo>
                  <a:lnTo>
                    <a:pt x="2158" y="808875"/>
                  </a:lnTo>
                  <a:lnTo>
                    <a:pt x="6350" y="856678"/>
                  </a:lnTo>
                  <a:lnTo>
                    <a:pt x="12826" y="904684"/>
                  </a:lnTo>
                  <a:lnTo>
                    <a:pt x="21589" y="952817"/>
                  </a:lnTo>
                  <a:lnTo>
                    <a:pt x="32512" y="1001052"/>
                  </a:lnTo>
                  <a:lnTo>
                    <a:pt x="1043685" y="749109"/>
                  </a:lnTo>
                  <a:lnTo>
                    <a:pt x="319785" y="0"/>
                  </a:lnTo>
                  <a:close/>
                </a:path>
              </a:pathLst>
            </a:custGeom>
            <a:solidFill>
              <a:srgbClr val="79B8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362700" y="5667756"/>
              <a:ext cx="1668780" cy="1042669"/>
            </a:xfrm>
            <a:custGeom>
              <a:avLst/>
              <a:gdLst/>
              <a:ahLst/>
              <a:cxnLst/>
              <a:rect l="l" t="t" r="r" b="b"/>
              <a:pathLst>
                <a:path w="1668779" h="1042670" extrusionOk="0">
                  <a:moveTo>
                    <a:pt x="1011935" y="0"/>
                  </a:moveTo>
                  <a:lnTo>
                    <a:pt x="0" y="252222"/>
                  </a:lnTo>
                  <a:lnTo>
                    <a:pt x="13715" y="302488"/>
                  </a:lnTo>
                  <a:lnTo>
                    <a:pt x="29337" y="350977"/>
                  </a:lnTo>
                  <a:lnTo>
                    <a:pt x="47116" y="397878"/>
                  </a:lnTo>
                  <a:lnTo>
                    <a:pt x="66928" y="443357"/>
                  </a:lnTo>
                  <a:lnTo>
                    <a:pt x="89026" y="487629"/>
                  </a:lnTo>
                  <a:lnTo>
                    <a:pt x="113411" y="530847"/>
                  </a:lnTo>
                  <a:lnTo>
                    <a:pt x="140207" y="573214"/>
                  </a:lnTo>
                  <a:lnTo>
                    <a:pt x="169545" y="614908"/>
                  </a:lnTo>
                  <a:lnTo>
                    <a:pt x="201422" y="656107"/>
                  </a:lnTo>
                  <a:lnTo>
                    <a:pt x="232282" y="692518"/>
                  </a:lnTo>
                  <a:lnTo>
                    <a:pt x="264541" y="727176"/>
                  </a:lnTo>
                  <a:lnTo>
                    <a:pt x="297942" y="760056"/>
                  </a:lnTo>
                  <a:lnTo>
                    <a:pt x="332485" y="791171"/>
                  </a:lnTo>
                  <a:lnTo>
                    <a:pt x="368173" y="820508"/>
                  </a:lnTo>
                  <a:lnTo>
                    <a:pt x="404875" y="848067"/>
                  </a:lnTo>
                  <a:lnTo>
                    <a:pt x="442595" y="873823"/>
                  </a:lnTo>
                  <a:lnTo>
                    <a:pt x="481202" y="897775"/>
                  </a:lnTo>
                  <a:lnTo>
                    <a:pt x="520573" y="919924"/>
                  </a:lnTo>
                  <a:lnTo>
                    <a:pt x="560831" y="940257"/>
                  </a:lnTo>
                  <a:lnTo>
                    <a:pt x="601852" y="958773"/>
                  </a:lnTo>
                  <a:lnTo>
                    <a:pt x="643381" y="975474"/>
                  </a:lnTo>
                  <a:lnTo>
                    <a:pt x="685546" y="990320"/>
                  </a:lnTo>
                  <a:lnTo>
                    <a:pt x="728218" y="1003338"/>
                  </a:lnTo>
                  <a:lnTo>
                    <a:pt x="771398" y="1014501"/>
                  </a:lnTo>
                  <a:lnTo>
                    <a:pt x="814958" y="1023823"/>
                  </a:lnTo>
                  <a:lnTo>
                    <a:pt x="858901" y="1031278"/>
                  </a:lnTo>
                  <a:lnTo>
                    <a:pt x="902970" y="1036853"/>
                  </a:lnTo>
                  <a:lnTo>
                    <a:pt x="947293" y="1040561"/>
                  </a:lnTo>
                  <a:lnTo>
                    <a:pt x="991743" y="1042390"/>
                  </a:lnTo>
                  <a:lnTo>
                    <a:pt x="1036320" y="1042339"/>
                  </a:lnTo>
                  <a:lnTo>
                    <a:pt x="1080770" y="1040384"/>
                  </a:lnTo>
                  <a:lnTo>
                    <a:pt x="1125347" y="1036523"/>
                  </a:lnTo>
                  <a:lnTo>
                    <a:pt x="1169670" y="1030757"/>
                  </a:lnTo>
                  <a:lnTo>
                    <a:pt x="1213866" y="1023073"/>
                  </a:lnTo>
                  <a:lnTo>
                    <a:pt x="1257680" y="1013472"/>
                  </a:lnTo>
                  <a:lnTo>
                    <a:pt x="1301242" y="1001941"/>
                  </a:lnTo>
                  <a:lnTo>
                    <a:pt x="1344422" y="988479"/>
                  </a:lnTo>
                  <a:lnTo>
                    <a:pt x="1387221" y="973061"/>
                  </a:lnTo>
                  <a:lnTo>
                    <a:pt x="1429384" y="955700"/>
                  </a:lnTo>
                  <a:lnTo>
                    <a:pt x="1471041" y="936383"/>
                  </a:lnTo>
                  <a:lnTo>
                    <a:pt x="1512061" y="915111"/>
                  </a:lnTo>
                  <a:lnTo>
                    <a:pt x="1552321" y="891857"/>
                  </a:lnTo>
                  <a:lnTo>
                    <a:pt x="1591945" y="866635"/>
                  </a:lnTo>
                  <a:lnTo>
                    <a:pt x="1630552" y="839419"/>
                  </a:lnTo>
                  <a:lnTo>
                    <a:pt x="1668399" y="810221"/>
                  </a:lnTo>
                  <a:lnTo>
                    <a:pt x="1011935" y="0"/>
                  </a:lnTo>
                  <a:close/>
                </a:path>
              </a:pathLst>
            </a:custGeom>
            <a:solidFill>
              <a:srgbClr val="3B8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374636" y="4626864"/>
              <a:ext cx="1042035" cy="1851660"/>
            </a:xfrm>
            <a:custGeom>
              <a:avLst/>
              <a:gdLst/>
              <a:ahLst/>
              <a:cxnLst/>
              <a:rect l="l" t="t" r="r" b="b"/>
              <a:pathLst>
                <a:path w="1042034" h="1851660" extrusionOk="0">
                  <a:moveTo>
                    <a:pt x="0" y="0"/>
                  </a:moveTo>
                  <a:lnTo>
                    <a:pt x="0" y="1041831"/>
                  </a:lnTo>
                  <a:lnTo>
                    <a:pt x="655701" y="1851482"/>
                  </a:lnTo>
                  <a:lnTo>
                    <a:pt x="695198" y="1818093"/>
                  </a:lnTo>
                  <a:lnTo>
                    <a:pt x="732663" y="1783664"/>
                  </a:lnTo>
                  <a:lnTo>
                    <a:pt x="767969" y="1748205"/>
                  </a:lnTo>
                  <a:lnTo>
                    <a:pt x="801116" y="1711706"/>
                  </a:lnTo>
                  <a:lnTo>
                    <a:pt x="832104" y="1674190"/>
                  </a:lnTo>
                  <a:lnTo>
                    <a:pt x="860933" y="1635633"/>
                  </a:lnTo>
                  <a:lnTo>
                    <a:pt x="887730" y="1596059"/>
                  </a:lnTo>
                  <a:lnTo>
                    <a:pt x="912368" y="1555457"/>
                  </a:lnTo>
                  <a:lnTo>
                    <a:pt x="934847" y="1513840"/>
                  </a:lnTo>
                  <a:lnTo>
                    <a:pt x="955167" y="1471193"/>
                  </a:lnTo>
                  <a:lnTo>
                    <a:pt x="973328" y="1427530"/>
                  </a:lnTo>
                  <a:lnTo>
                    <a:pt x="989457" y="1382864"/>
                  </a:lnTo>
                  <a:lnTo>
                    <a:pt x="1003300" y="1337170"/>
                  </a:lnTo>
                  <a:lnTo>
                    <a:pt x="1015111" y="1290472"/>
                  </a:lnTo>
                  <a:lnTo>
                    <a:pt x="1024763" y="1242758"/>
                  </a:lnTo>
                  <a:lnTo>
                    <a:pt x="1032256" y="1194028"/>
                  </a:lnTo>
                  <a:lnTo>
                    <a:pt x="1037590" y="1144295"/>
                  </a:lnTo>
                  <a:lnTo>
                    <a:pt x="1040892" y="1093571"/>
                  </a:lnTo>
                  <a:lnTo>
                    <a:pt x="1041908" y="1041831"/>
                  </a:lnTo>
                  <a:lnTo>
                    <a:pt x="1040892" y="994143"/>
                  </a:lnTo>
                  <a:lnTo>
                    <a:pt x="1037717" y="947039"/>
                  </a:lnTo>
                  <a:lnTo>
                    <a:pt x="1032383" y="900430"/>
                  </a:lnTo>
                  <a:lnTo>
                    <a:pt x="1025144" y="854583"/>
                  </a:lnTo>
                  <a:lnTo>
                    <a:pt x="1015873" y="809371"/>
                  </a:lnTo>
                  <a:lnTo>
                    <a:pt x="1004697" y="764921"/>
                  </a:lnTo>
                  <a:lnTo>
                    <a:pt x="991616" y="721233"/>
                  </a:lnTo>
                  <a:lnTo>
                    <a:pt x="976757" y="678307"/>
                  </a:lnTo>
                  <a:lnTo>
                    <a:pt x="959993" y="636270"/>
                  </a:lnTo>
                  <a:lnTo>
                    <a:pt x="941578" y="595249"/>
                  </a:lnTo>
                  <a:lnTo>
                    <a:pt x="921512" y="555117"/>
                  </a:lnTo>
                  <a:lnTo>
                    <a:pt x="899668" y="516000"/>
                  </a:lnTo>
                  <a:lnTo>
                    <a:pt x="876300" y="477900"/>
                  </a:lnTo>
                  <a:lnTo>
                    <a:pt x="851281" y="440944"/>
                  </a:lnTo>
                  <a:lnTo>
                    <a:pt x="824865" y="405256"/>
                  </a:lnTo>
                  <a:lnTo>
                    <a:pt x="796925" y="370586"/>
                  </a:lnTo>
                  <a:lnTo>
                    <a:pt x="767461" y="337185"/>
                  </a:lnTo>
                  <a:lnTo>
                    <a:pt x="736727" y="305181"/>
                  </a:lnTo>
                  <a:lnTo>
                    <a:pt x="704723" y="274447"/>
                  </a:lnTo>
                  <a:lnTo>
                    <a:pt x="671322" y="244983"/>
                  </a:lnTo>
                  <a:lnTo>
                    <a:pt x="636651" y="217043"/>
                  </a:lnTo>
                  <a:lnTo>
                    <a:pt x="600837" y="190627"/>
                  </a:lnTo>
                  <a:lnTo>
                    <a:pt x="563880" y="165608"/>
                  </a:lnTo>
                  <a:lnTo>
                    <a:pt x="525907" y="142240"/>
                  </a:lnTo>
                  <a:lnTo>
                    <a:pt x="486791" y="120396"/>
                  </a:lnTo>
                  <a:lnTo>
                    <a:pt x="446659" y="100330"/>
                  </a:lnTo>
                  <a:lnTo>
                    <a:pt x="405511" y="81915"/>
                  </a:lnTo>
                  <a:lnTo>
                    <a:pt x="363600" y="65150"/>
                  </a:lnTo>
                  <a:lnTo>
                    <a:pt x="320675" y="50292"/>
                  </a:lnTo>
                  <a:lnTo>
                    <a:pt x="276987" y="37211"/>
                  </a:lnTo>
                  <a:lnTo>
                    <a:pt x="232537" y="26035"/>
                  </a:lnTo>
                  <a:lnTo>
                    <a:pt x="187325" y="16763"/>
                  </a:lnTo>
                  <a:lnTo>
                    <a:pt x="141350" y="9525"/>
                  </a:lnTo>
                  <a:lnTo>
                    <a:pt x="94869" y="4318"/>
                  </a:lnTo>
                  <a:lnTo>
                    <a:pt x="47752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7"/>
          <p:cNvSpPr txBox="1"/>
          <p:nvPr/>
        </p:nvSpPr>
        <p:spPr>
          <a:xfrm>
            <a:off x="7681341" y="5281929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39.4%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6929119" y="6071717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31.9%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6447282" y="5356047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16.6%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6294638" y="4100900"/>
            <a:ext cx="2248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NÍVEL DE ENSINO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8865869" y="4875682"/>
            <a:ext cx="1607185" cy="157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Ensino Básico Ensino Secundário Licenciatura Mestrado Doutoramento Outro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93835" y="4943855"/>
            <a:ext cx="175259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93835" y="5198364"/>
            <a:ext cx="175259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93835" y="5452871"/>
            <a:ext cx="175259" cy="17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593835" y="5708903"/>
            <a:ext cx="175259" cy="1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593835" y="5963411"/>
            <a:ext cx="175259" cy="17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93835" y="6217920"/>
            <a:ext cx="175259" cy="1752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/>
        </p:nvSpPr>
        <p:spPr>
          <a:xfrm>
            <a:off x="11782170" y="6231737"/>
            <a:ext cx="28511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489305" y="398145"/>
            <a:ext cx="35687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Departamentos</a:t>
            </a:r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536448" y="1496567"/>
            <a:ext cx="1513840" cy="4322445"/>
            <a:chOff x="536448" y="1496567"/>
            <a:chExt cx="1513840" cy="4322445"/>
          </a:xfrm>
        </p:grpSpPr>
        <p:sp>
          <p:nvSpPr>
            <p:cNvPr id="201" name="Google Shape;201;p8"/>
            <p:cNvSpPr/>
            <p:nvPr/>
          </p:nvSpPr>
          <p:spPr>
            <a:xfrm>
              <a:off x="1237488" y="2074163"/>
              <a:ext cx="812800" cy="3177540"/>
            </a:xfrm>
            <a:custGeom>
              <a:avLst/>
              <a:gdLst/>
              <a:ahLst/>
              <a:cxnLst/>
              <a:rect l="l" t="t" r="r" b="b"/>
              <a:pathLst>
                <a:path w="812800" h="3177540" extrusionOk="0">
                  <a:moveTo>
                    <a:pt x="0" y="1583436"/>
                  </a:moveTo>
                  <a:lnTo>
                    <a:pt x="406400" y="1583436"/>
                  </a:lnTo>
                  <a:lnTo>
                    <a:pt x="406400" y="3177032"/>
                  </a:lnTo>
                  <a:lnTo>
                    <a:pt x="812673" y="3177032"/>
                  </a:lnTo>
                </a:path>
                <a:path w="812800" h="3177540" extrusionOk="0">
                  <a:moveTo>
                    <a:pt x="0" y="1583055"/>
                  </a:moveTo>
                  <a:lnTo>
                    <a:pt x="406400" y="1583055"/>
                  </a:lnTo>
                  <a:lnTo>
                    <a:pt x="406400" y="0"/>
                  </a:lnTo>
                  <a:lnTo>
                    <a:pt x="812673" y="0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36448" y="1496567"/>
              <a:ext cx="701040" cy="4322445"/>
            </a:xfrm>
            <a:custGeom>
              <a:avLst/>
              <a:gdLst/>
              <a:ahLst/>
              <a:cxnLst/>
              <a:rect l="l" t="t" r="r" b="b"/>
              <a:pathLst>
                <a:path w="701040" h="4322445" extrusionOk="0">
                  <a:moveTo>
                    <a:pt x="584199" y="0"/>
                  </a:moveTo>
                  <a:lnTo>
                    <a:pt x="116839" y="0"/>
                  </a:lnTo>
                  <a:lnTo>
                    <a:pt x="71360" y="9183"/>
                  </a:lnTo>
                  <a:lnTo>
                    <a:pt x="34221" y="34226"/>
                  </a:lnTo>
                  <a:lnTo>
                    <a:pt x="9181" y="71366"/>
                  </a:lnTo>
                  <a:lnTo>
                    <a:pt x="0" y="116840"/>
                  </a:lnTo>
                  <a:lnTo>
                    <a:pt x="0" y="4205224"/>
                  </a:lnTo>
                  <a:lnTo>
                    <a:pt x="9181" y="4250703"/>
                  </a:lnTo>
                  <a:lnTo>
                    <a:pt x="34221" y="4287842"/>
                  </a:lnTo>
                  <a:lnTo>
                    <a:pt x="71360" y="4312882"/>
                  </a:lnTo>
                  <a:lnTo>
                    <a:pt x="116839" y="4322064"/>
                  </a:lnTo>
                  <a:lnTo>
                    <a:pt x="584199" y="4322064"/>
                  </a:lnTo>
                  <a:lnTo>
                    <a:pt x="629679" y="4312882"/>
                  </a:lnTo>
                  <a:lnTo>
                    <a:pt x="666818" y="4287842"/>
                  </a:lnTo>
                  <a:lnTo>
                    <a:pt x="691858" y="4250703"/>
                  </a:lnTo>
                  <a:lnTo>
                    <a:pt x="701040" y="4205224"/>
                  </a:lnTo>
                  <a:lnTo>
                    <a:pt x="701040" y="116840"/>
                  </a:lnTo>
                  <a:lnTo>
                    <a:pt x="691858" y="71366"/>
                  </a:lnTo>
                  <a:lnTo>
                    <a:pt x="666818" y="34226"/>
                  </a:lnTo>
                  <a:lnTo>
                    <a:pt x="629679" y="9183"/>
                  </a:lnTo>
                  <a:lnTo>
                    <a:pt x="584199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36448" y="1496567"/>
              <a:ext cx="701040" cy="4322445"/>
            </a:xfrm>
            <a:custGeom>
              <a:avLst/>
              <a:gdLst/>
              <a:ahLst/>
              <a:cxnLst/>
              <a:rect l="l" t="t" r="r" b="b"/>
              <a:pathLst>
                <a:path w="701040" h="4322445" extrusionOk="0">
                  <a:moveTo>
                    <a:pt x="116839" y="4322064"/>
                  </a:moveTo>
                  <a:lnTo>
                    <a:pt x="71360" y="4312882"/>
                  </a:lnTo>
                  <a:lnTo>
                    <a:pt x="34221" y="4287842"/>
                  </a:lnTo>
                  <a:lnTo>
                    <a:pt x="9181" y="4250703"/>
                  </a:lnTo>
                  <a:lnTo>
                    <a:pt x="0" y="4205224"/>
                  </a:lnTo>
                  <a:lnTo>
                    <a:pt x="0" y="116840"/>
                  </a:lnTo>
                  <a:lnTo>
                    <a:pt x="9181" y="71366"/>
                  </a:lnTo>
                  <a:lnTo>
                    <a:pt x="34221" y="34226"/>
                  </a:lnTo>
                  <a:lnTo>
                    <a:pt x="71360" y="9183"/>
                  </a:lnTo>
                  <a:lnTo>
                    <a:pt x="116839" y="0"/>
                  </a:lnTo>
                  <a:lnTo>
                    <a:pt x="584199" y="0"/>
                  </a:lnTo>
                  <a:lnTo>
                    <a:pt x="629679" y="9183"/>
                  </a:lnTo>
                  <a:lnTo>
                    <a:pt x="666818" y="34226"/>
                  </a:lnTo>
                  <a:lnTo>
                    <a:pt x="691858" y="71366"/>
                  </a:lnTo>
                  <a:lnTo>
                    <a:pt x="701040" y="116840"/>
                  </a:lnTo>
                  <a:lnTo>
                    <a:pt x="701040" y="4205224"/>
                  </a:lnTo>
                  <a:lnTo>
                    <a:pt x="691858" y="4250703"/>
                  </a:lnTo>
                  <a:lnTo>
                    <a:pt x="666818" y="4287842"/>
                  </a:lnTo>
                  <a:lnTo>
                    <a:pt x="629679" y="4312882"/>
                  </a:lnTo>
                  <a:lnTo>
                    <a:pt x="584199" y="4322064"/>
                  </a:lnTo>
                  <a:lnTo>
                    <a:pt x="116839" y="4322064"/>
                  </a:lnTo>
                  <a:close/>
                </a:path>
              </a:pathLst>
            </a:custGeom>
            <a:noFill/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8"/>
          <p:cNvSpPr txBox="1"/>
          <p:nvPr/>
        </p:nvSpPr>
        <p:spPr>
          <a:xfrm rot="-5400000">
            <a:off x="-1282700" y="3476288"/>
            <a:ext cx="42609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Associação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2049779" y="1723644"/>
            <a:ext cx="2694940" cy="701040"/>
            <a:chOff x="2049779" y="1723644"/>
            <a:chExt cx="2694940" cy="701040"/>
          </a:xfrm>
        </p:grpSpPr>
        <p:sp>
          <p:nvSpPr>
            <p:cNvPr id="206" name="Google Shape;206;p8"/>
            <p:cNvSpPr/>
            <p:nvPr/>
          </p:nvSpPr>
          <p:spPr>
            <a:xfrm>
              <a:off x="2049779" y="17236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2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39"/>
                  </a:lnTo>
                  <a:lnTo>
                    <a:pt x="2577592" y="701039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2" y="584200"/>
                  </a:lnTo>
                  <a:lnTo>
                    <a:pt x="2694432" y="116839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2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2049779" y="17236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2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2" y="116839"/>
                  </a:lnTo>
                  <a:lnTo>
                    <a:pt x="2694432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2" y="701039"/>
                  </a:lnTo>
                  <a:lnTo>
                    <a:pt x="116839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9525" cap="flat" cmpd="sng">
              <a:solidFill>
                <a:srgbClr val="F495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8"/>
          <p:cNvSpPr txBox="1"/>
          <p:nvPr/>
        </p:nvSpPr>
        <p:spPr>
          <a:xfrm>
            <a:off x="2044600" y="1927975"/>
            <a:ext cx="26949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Equipa Nacional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9" name="Google Shape;209;p8"/>
          <p:cNvGrpSpPr/>
          <p:nvPr/>
        </p:nvGrpSpPr>
        <p:grpSpPr>
          <a:xfrm>
            <a:off x="2049779" y="4901184"/>
            <a:ext cx="2694940" cy="701040"/>
            <a:chOff x="2049779" y="4901184"/>
            <a:chExt cx="2694940" cy="701040"/>
          </a:xfrm>
        </p:grpSpPr>
        <p:sp>
          <p:nvSpPr>
            <p:cNvPr id="210" name="Google Shape;210;p8"/>
            <p:cNvSpPr/>
            <p:nvPr/>
          </p:nvSpPr>
          <p:spPr>
            <a:xfrm>
              <a:off x="2049779" y="490118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2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40"/>
                  </a:lnTo>
                  <a:lnTo>
                    <a:pt x="2577592" y="701040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2" y="584200"/>
                  </a:lnTo>
                  <a:lnTo>
                    <a:pt x="2694432" y="116840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2" y="0"/>
                  </a:lnTo>
                  <a:close/>
                </a:path>
              </a:pathLst>
            </a:custGeom>
            <a:solidFill>
              <a:srgbClr val="3B8A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2049779" y="490118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40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2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2" y="116840"/>
                  </a:lnTo>
                  <a:lnTo>
                    <a:pt x="2694432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2" y="701040"/>
                  </a:lnTo>
                  <a:lnTo>
                    <a:pt x="116839" y="701040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40"/>
                  </a:lnTo>
                  <a:close/>
                </a:path>
              </a:pathLst>
            </a:custGeom>
            <a:noFill/>
            <a:ln w="9525" cap="flat" cmpd="sng">
              <a:solidFill>
                <a:srgbClr val="3B88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8"/>
          <p:cNvSpPr txBox="1"/>
          <p:nvPr/>
        </p:nvSpPr>
        <p:spPr>
          <a:xfrm>
            <a:off x="2326459" y="5105775"/>
            <a:ext cx="21318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Equipa Local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13" name="Google Shape;213;p8"/>
          <p:cNvGrpSpPr/>
          <p:nvPr/>
        </p:nvGrpSpPr>
        <p:grpSpPr>
          <a:xfrm>
            <a:off x="4744211" y="2074164"/>
            <a:ext cx="3402076" cy="3528060"/>
            <a:chOff x="4744211" y="2074164"/>
            <a:chExt cx="3402076" cy="3528060"/>
          </a:xfrm>
        </p:grpSpPr>
        <p:sp>
          <p:nvSpPr>
            <p:cNvPr id="214" name="Google Shape;214;p8"/>
            <p:cNvSpPr/>
            <p:nvPr/>
          </p:nvSpPr>
          <p:spPr>
            <a:xfrm>
              <a:off x="4744211" y="2074164"/>
              <a:ext cx="711200" cy="635"/>
            </a:xfrm>
            <a:custGeom>
              <a:avLst/>
              <a:gdLst/>
              <a:ahLst/>
              <a:cxnLst/>
              <a:rect l="l" t="t" r="r" b="b"/>
              <a:pathLst>
                <a:path w="711200" h="635" extrusionOk="0">
                  <a:moveTo>
                    <a:pt x="0" y="0"/>
                  </a:moveTo>
                  <a:lnTo>
                    <a:pt x="355473" y="0"/>
                  </a:lnTo>
                  <a:lnTo>
                    <a:pt x="355473" y="635"/>
                  </a:lnTo>
                  <a:lnTo>
                    <a:pt x="710946" y="635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451347" y="490118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2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40"/>
                  </a:lnTo>
                  <a:lnTo>
                    <a:pt x="2577592" y="701040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1" y="584200"/>
                  </a:lnTo>
                  <a:lnTo>
                    <a:pt x="2694431" y="116840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2" y="0"/>
                  </a:lnTo>
                  <a:close/>
                </a:path>
              </a:pathLst>
            </a:custGeom>
            <a:solidFill>
              <a:srgbClr val="3B8A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5451347" y="490118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40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2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1" y="116840"/>
                  </a:lnTo>
                  <a:lnTo>
                    <a:pt x="2694431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2" y="701040"/>
                  </a:lnTo>
                  <a:lnTo>
                    <a:pt x="116839" y="701040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40"/>
                  </a:lnTo>
                  <a:close/>
                </a:path>
              </a:pathLst>
            </a:custGeom>
            <a:noFill/>
            <a:ln w="9525" cap="flat" cmpd="sng">
              <a:solidFill>
                <a:srgbClr val="3B88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/>
          <p:nvPr/>
        </p:nvSpPr>
        <p:spPr>
          <a:xfrm>
            <a:off x="6281746" y="5117522"/>
            <a:ext cx="10269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Eventos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18" name="Google Shape;218;p8"/>
          <p:cNvGrpSpPr/>
          <p:nvPr/>
        </p:nvGrpSpPr>
        <p:grpSpPr>
          <a:xfrm>
            <a:off x="5451347" y="5868923"/>
            <a:ext cx="2694940" cy="699770"/>
            <a:chOff x="5451347" y="5868923"/>
            <a:chExt cx="2694940" cy="699770"/>
          </a:xfrm>
        </p:grpSpPr>
        <p:sp>
          <p:nvSpPr>
            <p:cNvPr id="219" name="Google Shape;219;p8"/>
            <p:cNvSpPr/>
            <p:nvPr/>
          </p:nvSpPr>
          <p:spPr>
            <a:xfrm>
              <a:off x="5451347" y="5868923"/>
              <a:ext cx="2694940" cy="699770"/>
            </a:xfrm>
            <a:custGeom>
              <a:avLst/>
              <a:gdLst/>
              <a:ahLst/>
              <a:cxnLst/>
              <a:rect l="l" t="t" r="r" b="b"/>
              <a:pathLst>
                <a:path w="2694940" h="699770" extrusionOk="0">
                  <a:moveTo>
                    <a:pt x="2577846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5"/>
                  </a:lnTo>
                  <a:lnTo>
                    <a:pt x="0" y="582929"/>
                  </a:lnTo>
                  <a:lnTo>
                    <a:pt x="9161" y="628310"/>
                  </a:lnTo>
                  <a:lnTo>
                    <a:pt x="34147" y="665368"/>
                  </a:lnTo>
                  <a:lnTo>
                    <a:pt x="71205" y="690354"/>
                  </a:lnTo>
                  <a:lnTo>
                    <a:pt x="116586" y="699516"/>
                  </a:lnTo>
                  <a:lnTo>
                    <a:pt x="2577846" y="699516"/>
                  </a:lnTo>
                  <a:lnTo>
                    <a:pt x="2623226" y="690354"/>
                  </a:lnTo>
                  <a:lnTo>
                    <a:pt x="2660284" y="665368"/>
                  </a:lnTo>
                  <a:lnTo>
                    <a:pt x="2685270" y="628310"/>
                  </a:lnTo>
                  <a:lnTo>
                    <a:pt x="2694431" y="582929"/>
                  </a:lnTo>
                  <a:lnTo>
                    <a:pt x="2694431" y="116585"/>
                  </a:lnTo>
                  <a:lnTo>
                    <a:pt x="2685270" y="71205"/>
                  </a:lnTo>
                  <a:lnTo>
                    <a:pt x="2660284" y="34147"/>
                  </a:lnTo>
                  <a:lnTo>
                    <a:pt x="2623226" y="9161"/>
                  </a:lnTo>
                  <a:lnTo>
                    <a:pt x="2577846" y="0"/>
                  </a:lnTo>
                  <a:close/>
                </a:path>
              </a:pathLst>
            </a:custGeom>
            <a:solidFill>
              <a:srgbClr val="3B8A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5451347" y="5868923"/>
              <a:ext cx="2694940" cy="699770"/>
            </a:xfrm>
            <a:custGeom>
              <a:avLst/>
              <a:gdLst/>
              <a:ahLst/>
              <a:cxnLst/>
              <a:rect l="l" t="t" r="r" b="b"/>
              <a:pathLst>
                <a:path w="2694940" h="699770" extrusionOk="0">
                  <a:moveTo>
                    <a:pt x="0" y="116585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2577846" y="0"/>
                  </a:lnTo>
                  <a:lnTo>
                    <a:pt x="2623226" y="9161"/>
                  </a:lnTo>
                  <a:lnTo>
                    <a:pt x="2660284" y="34147"/>
                  </a:lnTo>
                  <a:lnTo>
                    <a:pt x="2685270" y="71205"/>
                  </a:lnTo>
                  <a:lnTo>
                    <a:pt x="2694431" y="116585"/>
                  </a:lnTo>
                  <a:lnTo>
                    <a:pt x="2694431" y="582929"/>
                  </a:lnTo>
                  <a:lnTo>
                    <a:pt x="2685270" y="628310"/>
                  </a:lnTo>
                  <a:lnTo>
                    <a:pt x="2660284" y="665368"/>
                  </a:lnTo>
                  <a:lnTo>
                    <a:pt x="2623226" y="690354"/>
                  </a:lnTo>
                  <a:lnTo>
                    <a:pt x="2577846" y="699516"/>
                  </a:lnTo>
                  <a:lnTo>
                    <a:pt x="116586" y="699516"/>
                  </a:lnTo>
                  <a:lnTo>
                    <a:pt x="71205" y="690354"/>
                  </a:lnTo>
                  <a:lnTo>
                    <a:pt x="34147" y="665368"/>
                  </a:lnTo>
                  <a:lnTo>
                    <a:pt x="9161" y="628310"/>
                  </a:lnTo>
                  <a:lnTo>
                    <a:pt x="0" y="582929"/>
                  </a:lnTo>
                  <a:lnTo>
                    <a:pt x="0" y="116585"/>
                  </a:lnTo>
                  <a:close/>
                </a:path>
              </a:pathLst>
            </a:custGeom>
            <a:noFill/>
            <a:ln w="9525" cap="flat" cmpd="sng">
              <a:solidFill>
                <a:srgbClr val="3B88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8"/>
          <p:cNvSpPr txBox="1"/>
          <p:nvPr/>
        </p:nvSpPr>
        <p:spPr>
          <a:xfrm>
            <a:off x="5924900" y="6085286"/>
            <a:ext cx="17415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Comunicação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22" name="Google Shape;222;p8"/>
          <p:cNvGrpSpPr/>
          <p:nvPr/>
        </p:nvGrpSpPr>
        <p:grpSpPr>
          <a:xfrm>
            <a:off x="4739640" y="3933444"/>
            <a:ext cx="3406648" cy="2285238"/>
            <a:chOff x="4739640" y="3933444"/>
            <a:chExt cx="3406648" cy="2285238"/>
          </a:xfrm>
        </p:grpSpPr>
        <p:sp>
          <p:nvSpPr>
            <p:cNvPr id="223" name="Google Shape;223;p8"/>
            <p:cNvSpPr/>
            <p:nvPr/>
          </p:nvSpPr>
          <p:spPr>
            <a:xfrm>
              <a:off x="4739640" y="5251704"/>
              <a:ext cx="711200" cy="635"/>
            </a:xfrm>
            <a:custGeom>
              <a:avLst/>
              <a:gdLst/>
              <a:ahLst/>
              <a:cxnLst/>
              <a:rect l="l" t="t" r="r" b="b"/>
              <a:pathLst>
                <a:path w="711200" h="635" extrusionOk="0">
                  <a:moveTo>
                    <a:pt x="0" y="0"/>
                  </a:moveTo>
                  <a:lnTo>
                    <a:pt x="355473" y="0"/>
                  </a:lnTo>
                  <a:lnTo>
                    <a:pt x="355473" y="635"/>
                  </a:lnTo>
                  <a:lnTo>
                    <a:pt x="710946" y="635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076444" y="5247132"/>
              <a:ext cx="374650" cy="971550"/>
            </a:xfrm>
            <a:custGeom>
              <a:avLst/>
              <a:gdLst/>
              <a:ahLst/>
              <a:cxnLst/>
              <a:rect l="l" t="t" r="r" b="b"/>
              <a:pathLst>
                <a:path w="374650" h="971550" extrusionOk="0">
                  <a:moveTo>
                    <a:pt x="0" y="0"/>
                  </a:moveTo>
                  <a:lnTo>
                    <a:pt x="0" y="971397"/>
                  </a:lnTo>
                  <a:lnTo>
                    <a:pt x="374650" y="971397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451348" y="39334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2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199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39"/>
                  </a:lnTo>
                  <a:lnTo>
                    <a:pt x="2577592" y="701039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1" y="584199"/>
                  </a:lnTo>
                  <a:lnTo>
                    <a:pt x="2694431" y="116839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2" y="0"/>
                  </a:lnTo>
                  <a:close/>
                </a:path>
              </a:pathLst>
            </a:custGeom>
            <a:solidFill>
              <a:srgbClr val="3B8A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5451348" y="39334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2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1" y="116839"/>
                  </a:lnTo>
                  <a:lnTo>
                    <a:pt x="2694431" y="584199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2" y="701039"/>
                  </a:lnTo>
                  <a:lnTo>
                    <a:pt x="116839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199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9525" cap="flat" cmpd="sng">
              <a:solidFill>
                <a:srgbClr val="3B88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8"/>
          <p:cNvSpPr txBox="1"/>
          <p:nvPr/>
        </p:nvSpPr>
        <p:spPr>
          <a:xfrm>
            <a:off x="6324121" y="4149785"/>
            <a:ext cx="9450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Central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28" name="Google Shape;228;p8"/>
          <p:cNvGrpSpPr/>
          <p:nvPr/>
        </p:nvGrpSpPr>
        <p:grpSpPr>
          <a:xfrm>
            <a:off x="5076444" y="1723644"/>
            <a:ext cx="3074416" cy="3524250"/>
            <a:chOff x="5076444" y="1723644"/>
            <a:chExt cx="3074416" cy="3524250"/>
          </a:xfrm>
        </p:grpSpPr>
        <p:sp>
          <p:nvSpPr>
            <p:cNvPr id="229" name="Google Shape;229;p8"/>
            <p:cNvSpPr/>
            <p:nvPr/>
          </p:nvSpPr>
          <p:spPr>
            <a:xfrm>
              <a:off x="5076444" y="4283964"/>
              <a:ext cx="374650" cy="963930"/>
            </a:xfrm>
            <a:custGeom>
              <a:avLst/>
              <a:gdLst/>
              <a:ahLst/>
              <a:cxnLst/>
              <a:rect l="l" t="t" r="r" b="b"/>
              <a:pathLst>
                <a:path w="374650" h="963929" extrusionOk="0">
                  <a:moveTo>
                    <a:pt x="0" y="963549"/>
                  </a:moveTo>
                  <a:lnTo>
                    <a:pt x="0" y="0"/>
                  </a:lnTo>
                  <a:lnTo>
                    <a:pt x="374650" y="0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455920" y="17236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1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39"/>
                  </a:lnTo>
                  <a:lnTo>
                    <a:pt x="2577591" y="701039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1" y="584200"/>
                  </a:lnTo>
                  <a:lnTo>
                    <a:pt x="2694431" y="116839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1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455920" y="17236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1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1" y="116839"/>
                  </a:lnTo>
                  <a:lnTo>
                    <a:pt x="2694431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1" y="701039"/>
                  </a:lnTo>
                  <a:lnTo>
                    <a:pt x="116839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9525" cap="flat" cmpd="sng">
              <a:solidFill>
                <a:srgbClr val="F495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8"/>
          <p:cNvSpPr txBox="1"/>
          <p:nvPr/>
        </p:nvSpPr>
        <p:spPr>
          <a:xfrm>
            <a:off x="8384272" y="3889100"/>
            <a:ext cx="3568800" cy="27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67056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Fundos &amp; Merchandising Relações externas Tesouraria no festival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marR="923925" lvl="0" indent="0" algn="l" rtl="0">
              <a:lnSpc>
                <a:spcPct val="106000"/>
              </a:lnSpc>
              <a:spcBef>
                <a:spcPts val="15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Procura de bares; Proposta de oradores; Estrutura do festival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06000"/>
              </a:lnSpc>
              <a:spcBef>
                <a:spcPts val="15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Pré-divulgação nas redes sociais; Pré-divulgação no terreno; Divulgação durante o festival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11801982" y="6231737"/>
            <a:ext cx="243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4" name="Google Shape;234;p8"/>
          <p:cNvSpPr txBox="1"/>
          <p:nvPr/>
        </p:nvSpPr>
        <p:spPr>
          <a:xfrm>
            <a:off x="6288065" y="1939736"/>
            <a:ext cx="10269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Eventos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35" name="Google Shape;235;p8"/>
          <p:cNvGrpSpPr/>
          <p:nvPr/>
        </p:nvGrpSpPr>
        <p:grpSpPr>
          <a:xfrm>
            <a:off x="5455920" y="2691383"/>
            <a:ext cx="2694940" cy="701040"/>
            <a:chOff x="5455920" y="2691383"/>
            <a:chExt cx="2694940" cy="701040"/>
          </a:xfrm>
        </p:grpSpPr>
        <p:sp>
          <p:nvSpPr>
            <p:cNvPr id="236" name="Google Shape;236;p8"/>
            <p:cNvSpPr/>
            <p:nvPr/>
          </p:nvSpPr>
          <p:spPr>
            <a:xfrm>
              <a:off x="5455920" y="2691383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1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39"/>
                  </a:lnTo>
                  <a:lnTo>
                    <a:pt x="2577591" y="701039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1" y="584200"/>
                  </a:lnTo>
                  <a:lnTo>
                    <a:pt x="2694431" y="116839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1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455920" y="2691383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1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1" y="116839"/>
                  </a:lnTo>
                  <a:lnTo>
                    <a:pt x="2694431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1" y="701039"/>
                  </a:lnTo>
                  <a:lnTo>
                    <a:pt x="116839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9525" cap="flat" cmpd="sng">
              <a:solidFill>
                <a:srgbClr val="F495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8"/>
          <p:cNvSpPr txBox="1"/>
          <p:nvPr/>
        </p:nvSpPr>
        <p:spPr>
          <a:xfrm>
            <a:off x="5931218" y="2907170"/>
            <a:ext cx="17415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Comunicação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>
            <a:off x="4744211" y="755904"/>
            <a:ext cx="3406648" cy="1318895"/>
            <a:chOff x="4744211" y="755904"/>
            <a:chExt cx="3406648" cy="1318895"/>
          </a:xfrm>
        </p:grpSpPr>
        <p:sp>
          <p:nvSpPr>
            <p:cNvPr id="240" name="Google Shape;240;p8"/>
            <p:cNvSpPr/>
            <p:nvPr/>
          </p:nvSpPr>
          <p:spPr>
            <a:xfrm>
              <a:off x="4744211" y="2074164"/>
              <a:ext cx="711200" cy="635"/>
            </a:xfrm>
            <a:custGeom>
              <a:avLst/>
              <a:gdLst/>
              <a:ahLst/>
              <a:cxnLst/>
              <a:rect l="l" t="t" r="r" b="b"/>
              <a:pathLst>
                <a:path w="711200" h="635" extrusionOk="0">
                  <a:moveTo>
                    <a:pt x="0" y="0"/>
                  </a:moveTo>
                  <a:lnTo>
                    <a:pt x="355473" y="0"/>
                  </a:lnTo>
                  <a:lnTo>
                    <a:pt x="355473" y="635"/>
                  </a:lnTo>
                  <a:lnTo>
                    <a:pt x="710946" y="635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455919" y="75590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40" extrusionOk="0">
                  <a:moveTo>
                    <a:pt x="2577591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40"/>
                  </a:lnTo>
                  <a:lnTo>
                    <a:pt x="2577591" y="701040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1" y="584200"/>
                  </a:lnTo>
                  <a:lnTo>
                    <a:pt x="2694431" y="116840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1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455919" y="75590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40" extrusionOk="0">
                  <a:moveTo>
                    <a:pt x="0" y="116840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1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1" y="116840"/>
                  </a:lnTo>
                  <a:lnTo>
                    <a:pt x="2694431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1" y="701040"/>
                  </a:lnTo>
                  <a:lnTo>
                    <a:pt x="116839" y="701040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40"/>
                  </a:lnTo>
                  <a:close/>
                </a:path>
              </a:pathLst>
            </a:custGeom>
            <a:noFill/>
            <a:ln w="9525" cap="flat" cmpd="sng">
              <a:solidFill>
                <a:srgbClr val="F495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8"/>
          <p:cNvSpPr txBox="1"/>
          <p:nvPr/>
        </p:nvSpPr>
        <p:spPr>
          <a:xfrm>
            <a:off x="6330440" y="972000"/>
            <a:ext cx="9450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Central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8384273" y="711225"/>
            <a:ext cx="3568800" cy="27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72770" lvl="0" indent="0" algn="l" rtl="0">
              <a:lnSpc>
                <a:spcPct val="106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Tesouraria Pint Internacional Prospeto de apoio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Coordenação das equipas locais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06200"/>
              </a:lnSpc>
              <a:spcBef>
                <a:spcPts val="15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Análise de feedback do ano anterior Estrutura do festival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Coordenação das equipas locais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marR="1226820" lvl="0" indent="0" algn="l" rtl="0">
              <a:lnSpc>
                <a:spcPct val="106200"/>
              </a:lnSpc>
              <a:spcBef>
                <a:spcPts val="15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Gestão da divulgação Guias e templates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Coordenação das equipas locais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4744211" y="1106424"/>
            <a:ext cx="711835" cy="1935480"/>
          </a:xfrm>
          <a:custGeom>
            <a:avLst/>
            <a:gdLst/>
            <a:ahLst/>
            <a:cxnLst/>
            <a:rect l="l" t="t" r="r" b="b"/>
            <a:pathLst>
              <a:path w="711835" h="1935480" extrusionOk="0">
                <a:moveTo>
                  <a:pt x="0" y="967739"/>
                </a:moveTo>
                <a:lnTo>
                  <a:pt x="355473" y="967739"/>
                </a:lnTo>
                <a:lnTo>
                  <a:pt x="355473" y="968375"/>
                </a:lnTo>
                <a:lnTo>
                  <a:pt x="710946" y="968375"/>
                </a:lnTo>
              </a:path>
              <a:path w="711835" h="1935480" extrusionOk="0">
                <a:moveTo>
                  <a:pt x="0" y="967739"/>
                </a:moveTo>
                <a:lnTo>
                  <a:pt x="355473" y="967739"/>
                </a:lnTo>
                <a:lnTo>
                  <a:pt x="355473" y="968375"/>
                </a:lnTo>
                <a:lnTo>
                  <a:pt x="710946" y="968375"/>
                </a:lnTo>
              </a:path>
              <a:path w="711835" h="1935480" extrusionOk="0">
                <a:moveTo>
                  <a:pt x="0" y="967739"/>
                </a:moveTo>
                <a:lnTo>
                  <a:pt x="355600" y="967739"/>
                </a:lnTo>
                <a:lnTo>
                  <a:pt x="355600" y="1935226"/>
                </a:lnTo>
                <a:lnTo>
                  <a:pt x="711326" y="1935226"/>
                </a:lnTo>
              </a:path>
              <a:path w="711835" h="1935480" extrusionOk="0">
                <a:moveTo>
                  <a:pt x="0" y="967486"/>
                </a:moveTo>
                <a:lnTo>
                  <a:pt x="355600" y="967486"/>
                </a:lnTo>
                <a:lnTo>
                  <a:pt x="355600" y="0"/>
                </a:lnTo>
                <a:lnTo>
                  <a:pt x="711326" y="0"/>
                </a:lnTo>
              </a:path>
            </a:pathLst>
          </a:cu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675</Words>
  <Application>Microsoft Office PowerPoint</Application>
  <PresentationFormat>Widescreen</PresentationFormat>
  <Paragraphs>116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Lucida Sans</vt:lpstr>
      <vt:lpstr>Arial</vt:lpstr>
      <vt:lpstr>Tahoma</vt:lpstr>
      <vt:lpstr>Arial Black</vt:lpstr>
      <vt:lpstr>Verdana</vt:lpstr>
      <vt:lpstr>Office Theme</vt:lpstr>
      <vt:lpstr>ASSOCIAÇÃO PINT OF SCIENCE PORTUGAL</vt:lpstr>
      <vt:lpstr>Missão e Estrutura</vt:lpstr>
      <vt:lpstr>Impacto </vt:lpstr>
      <vt:lpstr>O Evento</vt:lpstr>
      <vt:lpstr>Os Temas</vt:lpstr>
      <vt:lpstr>Público-Alvo</vt:lpstr>
      <vt:lpstr>Departamentos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PINT OF SCIENCE PORTUGAL</dc:title>
  <cp:lastModifiedBy>Cogitatio Press</cp:lastModifiedBy>
  <cp:revision>4</cp:revision>
  <dcterms:created xsi:type="dcterms:W3CDTF">2023-10-17T15:26:43Z</dcterms:created>
  <dcterms:modified xsi:type="dcterms:W3CDTF">2024-05-09T07:04:56Z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2023-10-17T00:00:00Z</vt:filetime>
  </property>
  <property fmtid="{D5CDD505-2E9C-101B-9397-08002B2CF9AE}" pid="5" name="Producer">
    <vt:lpwstr>Microsoft® PowerPoint® para Microsoft 365</vt:lpwstr>
  </property>
</Properties>
</file>